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 id="2147483666" r:id="rId3"/>
    <p:sldMasterId id="2147483673" r:id="rId4"/>
  </p:sldMasterIdLst>
  <p:notesMasterIdLst>
    <p:notesMasterId r:id="rId30"/>
  </p:notesMasterIdLst>
  <p:sldIdLst>
    <p:sldId id="310" r:id="rId5"/>
    <p:sldId id="338" r:id="rId6"/>
    <p:sldId id="343" r:id="rId7"/>
    <p:sldId id="350" r:id="rId8"/>
    <p:sldId id="349" r:id="rId9"/>
    <p:sldId id="342" r:id="rId10"/>
    <p:sldId id="339" r:id="rId11"/>
    <p:sldId id="348" r:id="rId12"/>
    <p:sldId id="344" r:id="rId13"/>
    <p:sldId id="334" r:id="rId14"/>
    <p:sldId id="337" r:id="rId15"/>
    <p:sldId id="345" r:id="rId16"/>
    <p:sldId id="351" r:id="rId17"/>
    <p:sldId id="341" r:id="rId18"/>
    <p:sldId id="346" r:id="rId19"/>
    <p:sldId id="340" r:id="rId20"/>
    <p:sldId id="352" r:id="rId21"/>
    <p:sldId id="353" r:id="rId22"/>
    <p:sldId id="358" r:id="rId23"/>
    <p:sldId id="359" r:id="rId24"/>
    <p:sldId id="361" r:id="rId25"/>
    <p:sldId id="360" r:id="rId26"/>
    <p:sldId id="363" r:id="rId27"/>
    <p:sldId id="362" r:id="rId28"/>
    <p:sldId id="314" r:id="rId29"/>
  </p:sldIdLst>
  <p:sldSz cx="12192000" cy="6858000"/>
  <p:notesSz cx="6858000" cy="9144000"/>
  <p:custDataLst>
    <p:tags r:id="rId31"/>
  </p:custDataLst>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51" userDrawn="1">
          <p15:clr>
            <a:srgbClr val="A4A3A4"/>
          </p15:clr>
        </p15:guide>
        <p15:guide id="2" pos="7106" userDrawn="1">
          <p15:clr>
            <a:srgbClr val="A4A3A4"/>
          </p15:clr>
        </p15:guide>
        <p15:guide id="3" orient="horz" pos="22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7A1D"/>
    <a:srgbClr val="49BF5F"/>
    <a:srgbClr val="B47104"/>
    <a:srgbClr val="5C2E00"/>
    <a:srgbClr val="1B3B49"/>
    <a:srgbClr val="326F8A"/>
    <a:srgbClr val="E38303"/>
    <a:srgbClr val="4FAFB9"/>
    <a:srgbClr val="C2A246"/>
    <a:srgbClr val="84C3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27059" autoAdjust="0"/>
    <p:restoredTop sz="74848" autoAdjust="0"/>
  </p:normalViewPr>
  <p:slideViewPr>
    <p:cSldViewPr snapToGrid="0">
      <p:cViewPr varScale="1">
        <p:scale>
          <a:sx n="74" d="100"/>
          <a:sy n="74" d="100"/>
        </p:scale>
        <p:origin x="84" y="72"/>
      </p:cViewPr>
      <p:guideLst>
        <p:guide pos="551"/>
        <p:guide pos="7106"/>
        <p:guide orient="horz" pos="2232"/>
      </p:guideLst>
    </p:cSldViewPr>
  </p:slideViewPr>
  <p:notesTextViewPr>
    <p:cViewPr>
      <p:scale>
        <a:sx n="1" d="1"/>
        <a:sy n="1" d="1"/>
      </p:scale>
      <p:origin x="0" y="0"/>
    </p:cViewPr>
  </p:notesTextViewPr>
  <p:sorterViewPr>
    <p:cViewPr varScale="1">
      <p:scale>
        <a:sx n="1" d="1"/>
        <a:sy n="1" d="1"/>
      </p:scale>
      <p:origin x="0" y="-933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370196-E229-4632-A243-2E0734F0D20C}" type="doc">
      <dgm:prSet loTypeId="urn:microsoft.com/office/officeart/2005/8/layout/process1" loCatId="process" qsTypeId="urn:microsoft.com/office/officeart/2005/8/quickstyle/simple1" qsCatId="simple" csTypeId="urn:microsoft.com/office/officeart/2005/8/colors/accent1_2" csCatId="accent1" phldr="1"/>
      <dgm:spPr/>
    </dgm:pt>
    <dgm:pt modelId="{CF60987A-9361-4124-9340-BFE63860D0BF}">
      <dgm:prSet phldrT="[Text]">
        <dgm:style>
          <a:lnRef idx="0">
            <a:schemeClr val="accent6"/>
          </a:lnRef>
          <a:fillRef idx="3">
            <a:schemeClr val="accent6"/>
          </a:fillRef>
          <a:effectRef idx="3">
            <a:schemeClr val="accent6"/>
          </a:effectRef>
          <a:fontRef idx="minor">
            <a:schemeClr val="lt1"/>
          </a:fontRef>
        </dgm:style>
      </dgm:prSet>
      <dgm:spPr>
        <a:solidFill>
          <a:schemeClr val="accent4">
            <a:lumMod val="75000"/>
          </a:schemeClr>
        </a:solidFill>
        <a:ln>
          <a:noFill/>
        </a:ln>
        <a:effectLst>
          <a:outerShdw blurRad="40000" dist="23000" dir="5400000" rotWithShape="0">
            <a:srgbClr val="000000">
              <a:alpha val="35000"/>
            </a:srgbClr>
          </a:outerShdw>
        </a:effectLst>
      </dgm:spPr>
      <dgm:t>
        <a:bodyPr/>
        <a:lstStyle/>
        <a:p>
          <a:r>
            <a:rPr lang="en-US" smtClean="0">
              <a:solidFill>
                <a:sysClr val="window" lastClr="FFFFFF"/>
              </a:solidFill>
              <a:latin typeface="Calibri"/>
              <a:ea typeface="+mn-ea"/>
              <a:cs typeface="+mn-cs"/>
            </a:rPr>
            <a:t>Familiarization</a:t>
          </a:r>
          <a:endParaRPr lang="en-US">
            <a:solidFill>
              <a:sysClr val="window" lastClr="FFFFFF"/>
            </a:solidFill>
            <a:latin typeface="Calibri"/>
            <a:ea typeface="+mn-ea"/>
            <a:cs typeface="+mn-cs"/>
          </a:endParaRPr>
        </a:p>
      </dgm:t>
    </dgm:pt>
    <dgm:pt modelId="{E0FDBF01-8E93-440A-866C-BCB4E704DC97}" type="parTrans" cxnId="{61C7071D-8AD1-4CB4-96A7-E4146956D1E0}">
      <dgm:prSet/>
      <dgm:spPr/>
      <dgm:t>
        <a:bodyPr/>
        <a:lstStyle/>
        <a:p>
          <a:endParaRPr lang="en-US"/>
        </a:p>
      </dgm:t>
    </dgm:pt>
    <dgm:pt modelId="{5030FB8B-95FE-40BD-B171-3E0EC951312A}" type="sibTrans" cxnId="{61C7071D-8AD1-4CB4-96A7-E4146956D1E0}">
      <dgm:prSet/>
      <dgm:spPr>
        <a:solidFill>
          <a:srgbClr val="4F81BD">
            <a:tint val="60000"/>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73C31F80-A8AF-422C-8C9B-34BDA7937F65}">
      <dgm:prSet phldrT="[Text]">
        <dgm:style>
          <a:lnRef idx="0">
            <a:schemeClr val="accent4"/>
          </a:lnRef>
          <a:fillRef idx="3">
            <a:schemeClr val="accent4"/>
          </a:fillRef>
          <a:effectRef idx="3">
            <a:schemeClr val="accent4"/>
          </a:effectRef>
          <a:fontRef idx="minor">
            <a:schemeClr val="lt1"/>
          </a:fontRef>
        </dgm:style>
      </dgm:prSet>
      <dgm:spPr>
        <a:solidFill>
          <a:srgbClr val="00B0F0"/>
        </a:solidFill>
        <a:ln>
          <a:noFill/>
        </a:ln>
        <a:effectLst>
          <a:outerShdw blurRad="40000" dist="23000" dir="5400000" rotWithShape="0">
            <a:srgbClr val="000000">
              <a:alpha val="35000"/>
            </a:srgbClr>
          </a:outerShdw>
        </a:effectLst>
      </dgm:spPr>
      <dgm:t>
        <a:bodyPr/>
        <a:lstStyle/>
        <a:p>
          <a:r>
            <a:rPr lang="en-US" dirty="0" smtClean="0">
              <a:solidFill>
                <a:sysClr val="window" lastClr="FFFFFF"/>
              </a:solidFill>
              <a:latin typeface="Calibri"/>
              <a:ea typeface="+mn-ea"/>
              <a:cs typeface="+mn-cs"/>
            </a:rPr>
            <a:t>Utilization</a:t>
          </a:r>
          <a:endParaRPr lang="en-US" dirty="0">
            <a:solidFill>
              <a:sysClr val="window" lastClr="FFFFFF"/>
            </a:solidFill>
            <a:latin typeface="Calibri"/>
            <a:ea typeface="+mn-ea"/>
            <a:cs typeface="+mn-cs"/>
          </a:endParaRPr>
        </a:p>
      </dgm:t>
    </dgm:pt>
    <dgm:pt modelId="{B3DDAB3D-3548-4711-9D22-AB6A8CEEBA86}" type="parTrans" cxnId="{BA181203-6A39-4E68-9C1D-1E1A3862E09A}">
      <dgm:prSet/>
      <dgm:spPr/>
      <dgm:t>
        <a:bodyPr/>
        <a:lstStyle/>
        <a:p>
          <a:endParaRPr lang="en-US"/>
        </a:p>
      </dgm:t>
    </dgm:pt>
    <dgm:pt modelId="{70E1083F-9C12-440B-8D38-02BDB59A5ACA}" type="sibTrans" cxnId="{BA181203-6A39-4E68-9C1D-1E1A3862E09A}">
      <dgm:prSet/>
      <dgm:spPr>
        <a:solidFill>
          <a:srgbClr val="4F81BD">
            <a:tint val="60000"/>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519A4C6E-4143-4EA3-A381-736C0EADF54B}">
      <dgm:prSet phldrT="[Text]">
        <dgm:style>
          <a:lnRef idx="0">
            <a:schemeClr val="accent5"/>
          </a:lnRef>
          <a:fillRef idx="3">
            <a:schemeClr val="accent5"/>
          </a:fillRef>
          <a:effectRef idx="3">
            <a:schemeClr val="accent5"/>
          </a:effectRef>
          <a:fontRef idx="minor">
            <a:schemeClr val="lt1"/>
          </a:fontRef>
        </dgm:style>
      </dgm:prSet>
      <dgm:spPr>
        <a:solidFill>
          <a:srgbClr val="EB7A1D"/>
        </a:solidFill>
        <a:ln>
          <a:noFill/>
        </a:ln>
        <a:effectLst>
          <a:outerShdw blurRad="40000" dist="23000" dir="5400000" rotWithShape="0">
            <a:srgbClr val="000000">
              <a:alpha val="35000"/>
            </a:srgbClr>
          </a:outerShdw>
        </a:effectLst>
      </dgm:spPr>
      <dgm:t>
        <a:bodyPr/>
        <a:lstStyle/>
        <a:p>
          <a:r>
            <a:rPr lang="en-US" dirty="0" smtClean="0">
              <a:solidFill>
                <a:sysClr val="window" lastClr="FFFFFF"/>
              </a:solidFill>
              <a:latin typeface="Calibri"/>
              <a:ea typeface="+mn-ea"/>
              <a:cs typeface="+mn-cs"/>
            </a:rPr>
            <a:t>Integration</a:t>
          </a:r>
          <a:endParaRPr lang="en-US" dirty="0">
            <a:solidFill>
              <a:sysClr val="window" lastClr="FFFFFF"/>
            </a:solidFill>
            <a:latin typeface="Calibri"/>
            <a:ea typeface="+mn-ea"/>
            <a:cs typeface="+mn-cs"/>
          </a:endParaRPr>
        </a:p>
      </dgm:t>
    </dgm:pt>
    <dgm:pt modelId="{21D28C2D-303D-43B4-B458-C82C10B540F7}" type="parTrans" cxnId="{B103B60F-347E-4B25-8E66-FFD5A9AECBB4}">
      <dgm:prSet/>
      <dgm:spPr/>
      <dgm:t>
        <a:bodyPr/>
        <a:lstStyle/>
        <a:p>
          <a:endParaRPr lang="en-US"/>
        </a:p>
      </dgm:t>
    </dgm:pt>
    <dgm:pt modelId="{D9A98920-1498-476D-9366-91E0845CB989}" type="sibTrans" cxnId="{B103B60F-347E-4B25-8E66-FFD5A9AECBB4}">
      <dgm:prSet/>
      <dgm:spPr>
        <a:solidFill>
          <a:srgbClr val="4F81BD">
            <a:tint val="60000"/>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86D9519C-D0A3-477B-8A14-7C8CD161E647}">
      <dgm:prSet phldrT="[Text]">
        <dgm:style>
          <a:lnRef idx="0">
            <a:schemeClr val="accent2"/>
          </a:lnRef>
          <a:fillRef idx="3">
            <a:schemeClr val="accent2"/>
          </a:fillRef>
          <a:effectRef idx="3">
            <a:schemeClr val="accent2"/>
          </a:effectRef>
          <a:fontRef idx="minor">
            <a:schemeClr val="lt1"/>
          </a:fontRef>
        </dgm:style>
      </dgm:prSet>
      <dgm:spPr>
        <a:solidFill>
          <a:srgbClr val="7030A0"/>
        </a:solidFill>
        <a:ln>
          <a:noFill/>
        </a:ln>
        <a:effectLst>
          <a:outerShdw blurRad="40000" dist="23000" dir="5400000" rotWithShape="0">
            <a:srgbClr val="000000">
              <a:alpha val="35000"/>
            </a:srgbClr>
          </a:outerShdw>
        </a:effectLst>
      </dgm:spPr>
      <dgm:t>
        <a:bodyPr/>
        <a:lstStyle/>
        <a:p>
          <a:r>
            <a:rPr lang="en-US" smtClean="0">
              <a:solidFill>
                <a:sysClr val="window" lastClr="FFFFFF"/>
              </a:solidFill>
              <a:latin typeface="Calibri"/>
              <a:ea typeface="+mn-ea"/>
              <a:cs typeface="+mn-cs"/>
            </a:rPr>
            <a:t>Reorientation</a:t>
          </a:r>
          <a:endParaRPr lang="en-US">
            <a:solidFill>
              <a:sysClr val="window" lastClr="FFFFFF"/>
            </a:solidFill>
            <a:latin typeface="Calibri"/>
            <a:ea typeface="+mn-ea"/>
            <a:cs typeface="+mn-cs"/>
          </a:endParaRPr>
        </a:p>
      </dgm:t>
    </dgm:pt>
    <dgm:pt modelId="{35D1FF2D-2E5F-4716-9E38-B20C8A4D55CC}" type="parTrans" cxnId="{89762EC7-4A6D-4BCA-9D40-71F86CDAE208}">
      <dgm:prSet/>
      <dgm:spPr/>
      <dgm:t>
        <a:bodyPr/>
        <a:lstStyle/>
        <a:p>
          <a:endParaRPr lang="en-US"/>
        </a:p>
      </dgm:t>
    </dgm:pt>
    <dgm:pt modelId="{F6C4B6C6-D05A-4BF7-8BB0-2EC0C1F31E65}" type="sibTrans" cxnId="{89762EC7-4A6D-4BCA-9D40-71F86CDAE208}">
      <dgm:prSet/>
      <dgm:spPr>
        <a:solidFill>
          <a:srgbClr val="4F81BD">
            <a:tint val="60000"/>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E105D92C-2B29-41CF-81BC-0E1D85D8609E}">
      <dgm:prSet phldrT="[Text]">
        <dgm:style>
          <a:lnRef idx="0">
            <a:schemeClr val="accent1"/>
          </a:lnRef>
          <a:fillRef idx="3">
            <a:schemeClr val="accent1"/>
          </a:fillRef>
          <a:effectRef idx="3">
            <a:schemeClr val="accent1"/>
          </a:effectRef>
          <a:fontRef idx="minor">
            <a:schemeClr val="lt1"/>
          </a:fontRef>
        </dgm:style>
      </dgm:prSet>
      <dgm:spPr>
        <a:solidFill>
          <a:schemeClr val="bg2">
            <a:lumMod val="50000"/>
          </a:schemeClr>
        </a:solidFill>
        <a:ln>
          <a:noFill/>
        </a:ln>
        <a:effectLst>
          <a:outerShdw blurRad="40000" dist="23000" dir="5400000" rotWithShape="0">
            <a:srgbClr val="000000">
              <a:alpha val="35000"/>
            </a:srgbClr>
          </a:outerShdw>
        </a:effectLst>
      </dgm:spPr>
      <dgm:t>
        <a:bodyPr/>
        <a:lstStyle/>
        <a:p>
          <a:r>
            <a:rPr lang="en-US" smtClean="0">
              <a:solidFill>
                <a:sysClr val="window" lastClr="FFFFFF"/>
              </a:solidFill>
              <a:latin typeface="Calibri"/>
              <a:ea typeface="+mn-ea"/>
              <a:cs typeface="+mn-cs"/>
            </a:rPr>
            <a:t>Evolution</a:t>
          </a:r>
          <a:endParaRPr lang="en-US">
            <a:solidFill>
              <a:sysClr val="window" lastClr="FFFFFF"/>
            </a:solidFill>
            <a:latin typeface="Calibri"/>
            <a:ea typeface="+mn-ea"/>
            <a:cs typeface="+mn-cs"/>
          </a:endParaRPr>
        </a:p>
      </dgm:t>
    </dgm:pt>
    <dgm:pt modelId="{A425B008-11C4-45E4-8429-A47A59EB00F8}" type="parTrans" cxnId="{04ECEE5E-535C-4731-B57A-216DBA9C5BF4}">
      <dgm:prSet/>
      <dgm:spPr/>
      <dgm:t>
        <a:bodyPr/>
        <a:lstStyle/>
        <a:p>
          <a:endParaRPr lang="en-US"/>
        </a:p>
      </dgm:t>
    </dgm:pt>
    <dgm:pt modelId="{4910873E-C2AD-4E94-A5E5-A36B0E346863}" type="sibTrans" cxnId="{04ECEE5E-535C-4731-B57A-216DBA9C5BF4}">
      <dgm:prSet/>
      <dgm:spPr/>
      <dgm:t>
        <a:bodyPr/>
        <a:lstStyle/>
        <a:p>
          <a:endParaRPr lang="en-US"/>
        </a:p>
      </dgm:t>
    </dgm:pt>
    <dgm:pt modelId="{6431A3B0-7B46-4662-BB54-C5095BA50D18}" type="pres">
      <dgm:prSet presAssocID="{63370196-E229-4632-A243-2E0734F0D20C}" presName="Name0" presStyleCnt="0">
        <dgm:presLayoutVars>
          <dgm:dir/>
          <dgm:resizeHandles val="exact"/>
        </dgm:presLayoutVars>
      </dgm:prSet>
      <dgm:spPr/>
    </dgm:pt>
    <dgm:pt modelId="{9BE263C3-FEC7-4C3A-9AFE-92A4F95000CC}" type="pres">
      <dgm:prSet presAssocID="{CF60987A-9361-4124-9340-BFE63860D0BF}" presName="node" presStyleLbl="node1" presStyleIdx="0" presStyleCnt="5">
        <dgm:presLayoutVars>
          <dgm:bulletEnabled val="1"/>
        </dgm:presLayoutVars>
      </dgm:prSet>
      <dgm:spPr>
        <a:xfrm>
          <a:off x="3609" y="298778"/>
          <a:ext cx="1118815" cy="671289"/>
        </a:xfrm>
        <a:prstGeom prst="roundRect">
          <a:avLst>
            <a:gd name="adj" fmla="val 10000"/>
          </a:avLst>
        </a:prstGeom>
      </dgm:spPr>
      <dgm:t>
        <a:bodyPr/>
        <a:lstStyle/>
        <a:p>
          <a:endParaRPr lang="en-US"/>
        </a:p>
      </dgm:t>
    </dgm:pt>
    <dgm:pt modelId="{7FCC1A68-A01D-40AD-9267-1FF925DF473C}" type="pres">
      <dgm:prSet presAssocID="{5030FB8B-95FE-40BD-B171-3E0EC951312A}" presName="sibTrans" presStyleLbl="sibTrans2D1" presStyleIdx="0" presStyleCnt="4"/>
      <dgm:spPr>
        <a:xfrm>
          <a:off x="1234306" y="495689"/>
          <a:ext cx="237188" cy="277466"/>
        </a:xfrm>
        <a:prstGeom prst="rightArrow">
          <a:avLst>
            <a:gd name="adj1" fmla="val 60000"/>
            <a:gd name="adj2" fmla="val 50000"/>
          </a:avLst>
        </a:prstGeom>
      </dgm:spPr>
      <dgm:t>
        <a:bodyPr/>
        <a:lstStyle/>
        <a:p>
          <a:endParaRPr lang="en-US"/>
        </a:p>
      </dgm:t>
    </dgm:pt>
    <dgm:pt modelId="{261EFB46-0F29-4374-9C9A-534AEE59D9B2}" type="pres">
      <dgm:prSet presAssocID="{5030FB8B-95FE-40BD-B171-3E0EC951312A}" presName="connectorText" presStyleLbl="sibTrans2D1" presStyleIdx="0" presStyleCnt="4"/>
      <dgm:spPr/>
      <dgm:t>
        <a:bodyPr/>
        <a:lstStyle/>
        <a:p>
          <a:endParaRPr lang="en-US"/>
        </a:p>
      </dgm:t>
    </dgm:pt>
    <dgm:pt modelId="{E33D5421-13C3-4813-9264-428B5A4392B6}" type="pres">
      <dgm:prSet presAssocID="{73C31F80-A8AF-422C-8C9B-34BDA7937F65}" presName="node" presStyleLbl="node1" presStyleIdx="1" presStyleCnt="5">
        <dgm:presLayoutVars>
          <dgm:bulletEnabled val="1"/>
        </dgm:presLayoutVars>
      </dgm:prSet>
      <dgm:spPr>
        <a:xfrm>
          <a:off x="1569950" y="298778"/>
          <a:ext cx="1118815" cy="671289"/>
        </a:xfrm>
        <a:prstGeom prst="roundRect">
          <a:avLst>
            <a:gd name="adj" fmla="val 10000"/>
          </a:avLst>
        </a:prstGeom>
      </dgm:spPr>
      <dgm:t>
        <a:bodyPr/>
        <a:lstStyle/>
        <a:p>
          <a:endParaRPr lang="en-US"/>
        </a:p>
      </dgm:t>
    </dgm:pt>
    <dgm:pt modelId="{7B6034B8-B454-4F33-97DA-94B6529976D8}" type="pres">
      <dgm:prSet presAssocID="{70E1083F-9C12-440B-8D38-02BDB59A5ACA}" presName="sibTrans" presStyleLbl="sibTrans2D1" presStyleIdx="1" presStyleCnt="4"/>
      <dgm:spPr>
        <a:xfrm>
          <a:off x="2800647" y="495689"/>
          <a:ext cx="237188" cy="277466"/>
        </a:xfrm>
        <a:prstGeom prst="rightArrow">
          <a:avLst>
            <a:gd name="adj1" fmla="val 60000"/>
            <a:gd name="adj2" fmla="val 50000"/>
          </a:avLst>
        </a:prstGeom>
      </dgm:spPr>
      <dgm:t>
        <a:bodyPr/>
        <a:lstStyle/>
        <a:p>
          <a:endParaRPr lang="en-US"/>
        </a:p>
      </dgm:t>
    </dgm:pt>
    <dgm:pt modelId="{BBC07B19-0CE6-439F-B244-9FAC4662F221}" type="pres">
      <dgm:prSet presAssocID="{70E1083F-9C12-440B-8D38-02BDB59A5ACA}" presName="connectorText" presStyleLbl="sibTrans2D1" presStyleIdx="1" presStyleCnt="4"/>
      <dgm:spPr/>
      <dgm:t>
        <a:bodyPr/>
        <a:lstStyle/>
        <a:p>
          <a:endParaRPr lang="en-US"/>
        </a:p>
      </dgm:t>
    </dgm:pt>
    <dgm:pt modelId="{90D3C673-945F-4862-8CDF-2AE1278EF4B7}" type="pres">
      <dgm:prSet presAssocID="{519A4C6E-4143-4EA3-A381-736C0EADF54B}" presName="node" presStyleLbl="node1" presStyleIdx="2" presStyleCnt="5">
        <dgm:presLayoutVars>
          <dgm:bulletEnabled val="1"/>
        </dgm:presLayoutVars>
      </dgm:prSet>
      <dgm:spPr>
        <a:xfrm>
          <a:off x="3136292" y="298778"/>
          <a:ext cx="1118815" cy="671289"/>
        </a:xfrm>
        <a:prstGeom prst="roundRect">
          <a:avLst>
            <a:gd name="adj" fmla="val 10000"/>
          </a:avLst>
        </a:prstGeom>
      </dgm:spPr>
      <dgm:t>
        <a:bodyPr/>
        <a:lstStyle/>
        <a:p>
          <a:endParaRPr lang="en-US"/>
        </a:p>
      </dgm:t>
    </dgm:pt>
    <dgm:pt modelId="{2D98717E-47DB-4AC5-A4E3-D5B106802DEB}" type="pres">
      <dgm:prSet presAssocID="{D9A98920-1498-476D-9366-91E0845CB989}" presName="sibTrans" presStyleLbl="sibTrans2D1" presStyleIdx="2" presStyleCnt="4"/>
      <dgm:spPr>
        <a:xfrm>
          <a:off x="4366989" y="495689"/>
          <a:ext cx="237188" cy="277466"/>
        </a:xfrm>
        <a:prstGeom prst="rightArrow">
          <a:avLst>
            <a:gd name="adj1" fmla="val 60000"/>
            <a:gd name="adj2" fmla="val 50000"/>
          </a:avLst>
        </a:prstGeom>
      </dgm:spPr>
      <dgm:t>
        <a:bodyPr/>
        <a:lstStyle/>
        <a:p>
          <a:endParaRPr lang="en-US"/>
        </a:p>
      </dgm:t>
    </dgm:pt>
    <dgm:pt modelId="{3D4BEA22-F0AB-4BD1-A7DC-93EAE0D8BCF6}" type="pres">
      <dgm:prSet presAssocID="{D9A98920-1498-476D-9366-91E0845CB989}" presName="connectorText" presStyleLbl="sibTrans2D1" presStyleIdx="2" presStyleCnt="4"/>
      <dgm:spPr/>
      <dgm:t>
        <a:bodyPr/>
        <a:lstStyle/>
        <a:p>
          <a:endParaRPr lang="en-US"/>
        </a:p>
      </dgm:t>
    </dgm:pt>
    <dgm:pt modelId="{44B8FF84-7C3B-41E9-B6A8-3BBD1504BB87}" type="pres">
      <dgm:prSet presAssocID="{86D9519C-D0A3-477B-8A14-7C8CD161E647}" presName="node" presStyleLbl="node1" presStyleIdx="3" presStyleCnt="5">
        <dgm:presLayoutVars>
          <dgm:bulletEnabled val="1"/>
        </dgm:presLayoutVars>
      </dgm:prSet>
      <dgm:spPr>
        <a:xfrm>
          <a:off x="4702633" y="298778"/>
          <a:ext cx="1118815" cy="671289"/>
        </a:xfrm>
        <a:prstGeom prst="roundRect">
          <a:avLst>
            <a:gd name="adj" fmla="val 10000"/>
          </a:avLst>
        </a:prstGeom>
      </dgm:spPr>
      <dgm:t>
        <a:bodyPr/>
        <a:lstStyle/>
        <a:p>
          <a:endParaRPr lang="en-US"/>
        </a:p>
      </dgm:t>
    </dgm:pt>
    <dgm:pt modelId="{7B8CDD53-0A5E-4BF3-9F1D-5B9070BCC167}" type="pres">
      <dgm:prSet presAssocID="{F6C4B6C6-D05A-4BF7-8BB0-2EC0C1F31E65}" presName="sibTrans" presStyleLbl="sibTrans2D1" presStyleIdx="3" presStyleCnt="4"/>
      <dgm:spPr>
        <a:xfrm>
          <a:off x="5933330" y="495689"/>
          <a:ext cx="237188" cy="277466"/>
        </a:xfrm>
        <a:prstGeom prst="rightArrow">
          <a:avLst>
            <a:gd name="adj1" fmla="val 60000"/>
            <a:gd name="adj2" fmla="val 50000"/>
          </a:avLst>
        </a:prstGeom>
      </dgm:spPr>
      <dgm:t>
        <a:bodyPr/>
        <a:lstStyle/>
        <a:p>
          <a:endParaRPr lang="en-US"/>
        </a:p>
      </dgm:t>
    </dgm:pt>
    <dgm:pt modelId="{4A7EB029-59A1-43C4-9C4A-462070026D96}" type="pres">
      <dgm:prSet presAssocID="{F6C4B6C6-D05A-4BF7-8BB0-2EC0C1F31E65}" presName="connectorText" presStyleLbl="sibTrans2D1" presStyleIdx="3" presStyleCnt="4"/>
      <dgm:spPr/>
      <dgm:t>
        <a:bodyPr/>
        <a:lstStyle/>
        <a:p>
          <a:endParaRPr lang="en-US"/>
        </a:p>
      </dgm:t>
    </dgm:pt>
    <dgm:pt modelId="{7347187A-3024-4F68-B0BC-4A7EAAD31630}" type="pres">
      <dgm:prSet presAssocID="{E105D92C-2B29-41CF-81BC-0E1D85D8609E}" presName="node" presStyleLbl="node1" presStyleIdx="4" presStyleCnt="5">
        <dgm:presLayoutVars>
          <dgm:bulletEnabled val="1"/>
        </dgm:presLayoutVars>
      </dgm:prSet>
      <dgm:spPr>
        <a:xfrm>
          <a:off x="6268975" y="298778"/>
          <a:ext cx="1118815" cy="671289"/>
        </a:xfrm>
        <a:prstGeom prst="roundRect">
          <a:avLst>
            <a:gd name="adj" fmla="val 10000"/>
          </a:avLst>
        </a:prstGeom>
      </dgm:spPr>
      <dgm:t>
        <a:bodyPr/>
        <a:lstStyle/>
        <a:p>
          <a:endParaRPr lang="en-US"/>
        </a:p>
      </dgm:t>
    </dgm:pt>
  </dgm:ptLst>
  <dgm:cxnLst>
    <dgm:cxn modelId="{64C83AA5-DEE3-444F-B5C1-012FDEF47FF3}" type="presOf" srcId="{D9A98920-1498-476D-9366-91E0845CB989}" destId="{3D4BEA22-F0AB-4BD1-A7DC-93EAE0D8BCF6}" srcOrd="1" destOrd="0" presId="urn:microsoft.com/office/officeart/2005/8/layout/process1"/>
    <dgm:cxn modelId="{443D6AAF-E654-4674-BD29-BF09B5D5B928}" type="presOf" srcId="{F6C4B6C6-D05A-4BF7-8BB0-2EC0C1F31E65}" destId="{7B8CDD53-0A5E-4BF3-9F1D-5B9070BCC167}" srcOrd="0" destOrd="0" presId="urn:microsoft.com/office/officeart/2005/8/layout/process1"/>
    <dgm:cxn modelId="{B103B60F-347E-4B25-8E66-FFD5A9AECBB4}" srcId="{63370196-E229-4632-A243-2E0734F0D20C}" destId="{519A4C6E-4143-4EA3-A381-736C0EADF54B}" srcOrd="2" destOrd="0" parTransId="{21D28C2D-303D-43B4-B458-C82C10B540F7}" sibTransId="{D9A98920-1498-476D-9366-91E0845CB989}"/>
    <dgm:cxn modelId="{04ECEE5E-535C-4731-B57A-216DBA9C5BF4}" srcId="{63370196-E229-4632-A243-2E0734F0D20C}" destId="{E105D92C-2B29-41CF-81BC-0E1D85D8609E}" srcOrd="4" destOrd="0" parTransId="{A425B008-11C4-45E4-8429-A47A59EB00F8}" sibTransId="{4910873E-C2AD-4E94-A5E5-A36B0E346863}"/>
    <dgm:cxn modelId="{8B5ED138-3526-4B62-A517-7BD013DB4BCD}" type="presOf" srcId="{CF60987A-9361-4124-9340-BFE63860D0BF}" destId="{9BE263C3-FEC7-4C3A-9AFE-92A4F95000CC}" srcOrd="0" destOrd="0" presId="urn:microsoft.com/office/officeart/2005/8/layout/process1"/>
    <dgm:cxn modelId="{432CA6F7-BDB2-4288-BA4B-7581EE30A6F3}" type="presOf" srcId="{D9A98920-1498-476D-9366-91E0845CB989}" destId="{2D98717E-47DB-4AC5-A4E3-D5B106802DEB}" srcOrd="0" destOrd="0" presId="urn:microsoft.com/office/officeart/2005/8/layout/process1"/>
    <dgm:cxn modelId="{DA7BDE2F-92DA-4B16-95CB-6383870E2CA3}" type="presOf" srcId="{86D9519C-D0A3-477B-8A14-7C8CD161E647}" destId="{44B8FF84-7C3B-41E9-B6A8-3BBD1504BB87}" srcOrd="0" destOrd="0" presId="urn:microsoft.com/office/officeart/2005/8/layout/process1"/>
    <dgm:cxn modelId="{941BC2F8-D642-4C25-BA16-395E684CBEDB}" type="presOf" srcId="{F6C4B6C6-D05A-4BF7-8BB0-2EC0C1F31E65}" destId="{4A7EB029-59A1-43C4-9C4A-462070026D96}" srcOrd="1" destOrd="0" presId="urn:microsoft.com/office/officeart/2005/8/layout/process1"/>
    <dgm:cxn modelId="{9AC7E23B-BF53-4422-B085-F5CB6262DAE8}" type="presOf" srcId="{E105D92C-2B29-41CF-81BC-0E1D85D8609E}" destId="{7347187A-3024-4F68-B0BC-4A7EAAD31630}" srcOrd="0" destOrd="0" presId="urn:microsoft.com/office/officeart/2005/8/layout/process1"/>
    <dgm:cxn modelId="{7547CA62-64FA-4AB7-A478-7FA61A72FDE8}" type="presOf" srcId="{70E1083F-9C12-440B-8D38-02BDB59A5ACA}" destId="{BBC07B19-0CE6-439F-B244-9FAC4662F221}" srcOrd="1" destOrd="0" presId="urn:microsoft.com/office/officeart/2005/8/layout/process1"/>
    <dgm:cxn modelId="{7FCF1CEA-6A03-4E42-BCFA-4E2F6E929432}" type="presOf" srcId="{5030FB8B-95FE-40BD-B171-3E0EC951312A}" destId="{261EFB46-0F29-4374-9C9A-534AEE59D9B2}" srcOrd="1" destOrd="0" presId="urn:microsoft.com/office/officeart/2005/8/layout/process1"/>
    <dgm:cxn modelId="{15DDC02D-7FF7-468E-84CD-0538BE620954}" type="presOf" srcId="{5030FB8B-95FE-40BD-B171-3E0EC951312A}" destId="{7FCC1A68-A01D-40AD-9267-1FF925DF473C}" srcOrd="0" destOrd="0" presId="urn:microsoft.com/office/officeart/2005/8/layout/process1"/>
    <dgm:cxn modelId="{61C7071D-8AD1-4CB4-96A7-E4146956D1E0}" srcId="{63370196-E229-4632-A243-2E0734F0D20C}" destId="{CF60987A-9361-4124-9340-BFE63860D0BF}" srcOrd="0" destOrd="0" parTransId="{E0FDBF01-8E93-440A-866C-BCB4E704DC97}" sibTransId="{5030FB8B-95FE-40BD-B171-3E0EC951312A}"/>
    <dgm:cxn modelId="{CBB2EAFF-95B1-4CB6-888C-7AEDF04DC01D}" type="presOf" srcId="{519A4C6E-4143-4EA3-A381-736C0EADF54B}" destId="{90D3C673-945F-4862-8CDF-2AE1278EF4B7}" srcOrd="0" destOrd="0" presId="urn:microsoft.com/office/officeart/2005/8/layout/process1"/>
    <dgm:cxn modelId="{BA181203-6A39-4E68-9C1D-1E1A3862E09A}" srcId="{63370196-E229-4632-A243-2E0734F0D20C}" destId="{73C31F80-A8AF-422C-8C9B-34BDA7937F65}" srcOrd="1" destOrd="0" parTransId="{B3DDAB3D-3548-4711-9D22-AB6A8CEEBA86}" sibTransId="{70E1083F-9C12-440B-8D38-02BDB59A5ACA}"/>
    <dgm:cxn modelId="{449EAAA1-7319-409F-A6E5-66ECC63AF104}" type="presOf" srcId="{73C31F80-A8AF-422C-8C9B-34BDA7937F65}" destId="{E33D5421-13C3-4813-9264-428B5A4392B6}" srcOrd="0" destOrd="0" presId="urn:microsoft.com/office/officeart/2005/8/layout/process1"/>
    <dgm:cxn modelId="{760C564A-E4A7-4D49-9061-4073E9E1A2B1}" type="presOf" srcId="{63370196-E229-4632-A243-2E0734F0D20C}" destId="{6431A3B0-7B46-4662-BB54-C5095BA50D18}" srcOrd="0" destOrd="0" presId="urn:microsoft.com/office/officeart/2005/8/layout/process1"/>
    <dgm:cxn modelId="{74E7BAC7-E0A4-418D-BFA2-9273D2144526}" type="presOf" srcId="{70E1083F-9C12-440B-8D38-02BDB59A5ACA}" destId="{7B6034B8-B454-4F33-97DA-94B6529976D8}" srcOrd="0" destOrd="0" presId="urn:microsoft.com/office/officeart/2005/8/layout/process1"/>
    <dgm:cxn modelId="{89762EC7-4A6D-4BCA-9D40-71F86CDAE208}" srcId="{63370196-E229-4632-A243-2E0734F0D20C}" destId="{86D9519C-D0A3-477B-8A14-7C8CD161E647}" srcOrd="3" destOrd="0" parTransId="{35D1FF2D-2E5F-4716-9E38-B20C8A4D55CC}" sibTransId="{F6C4B6C6-D05A-4BF7-8BB0-2EC0C1F31E65}"/>
    <dgm:cxn modelId="{A9881305-F8C9-459A-A819-003E78C3651F}" type="presParOf" srcId="{6431A3B0-7B46-4662-BB54-C5095BA50D18}" destId="{9BE263C3-FEC7-4C3A-9AFE-92A4F95000CC}" srcOrd="0" destOrd="0" presId="urn:microsoft.com/office/officeart/2005/8/layout/process1"/>
    <dgm:cxn modelId="{D85E2D50-69B6-4BC2-9360-967F05B02176}" type="presParOf" srcId="{6431A3B0-7B46-4662-BB54-C5095BA50D18}" destId="{7FCC1A68-A01D-40AD-9267-1FF925DF473C}" srcOrd="1" destOrd="0" presId="urn:microsoft.com/office/officeart/2005/8/layout/process1"/>
    <dgm:cxn modelId="{335A9EE7-2EBA-4611-A997-EEC175945456}" type="presParOf" srcId="{7FCC1A68-A01D-40AD-9267-1FF925DF473C}" destId="{261EFB46-0F29-4374-9C9A-534AEE59D9B2}" srcOrd="0" destOrd="0" presId="urn:microsoft.com/office/officeart/2005/8/layout/process1"/>
    <dgm:cxn modelId="{31499D37-7D82-4BD4-9A73-055578C5FD48}" type="presParOf" srcId="{6431A3B0-7B46-4662-BB54-C5095BA50D18}" destId="{E33D5421-13C3-4813-9264-428B5A4392B6}" srcOrd="2" destOrd="0" presId="urn:microsoft.com/office/officeart/2005/8/layout/process1"/>
    <dgm:cxn modelId="{4FE796FC-D5D6-4194-BF15-85EB1713D34D}" type="presParOf" srcId="{6431A3B0-7B46-4662-BB54-C5095BA50D18}" destId="{7B6034B8-B454-4F33-97DA-94B6529976D8}" srcOrd="3" destOrd="0" presId="urn:microsoft.com/office/officeart/2005/8/layout/process1"/>
    <dgm:cxn modelId="{0E05A367-9D83-49BD-8534-FF6B8758082E}" type="presParOf" srcId="{7B6034B8-B454-4F33-97DA-94B6529976D8}" destId="{BBC07B19-0CE6-439F-B244-9FAC4662F221}" srcOrd="0" destOrd="0" presId="urn:microsoft.com/office/officeart/2005/8/layout/process1"/>
    <dgm:cxn modelId="{90AACE30-F734-4F52-8F06-10966DEA5F67}" type="presParOf" srcId="{6431A3B0-7B46-4662-BB54-C5095BA50D18}" destId="{90D3C673-945F-4862-8CDF-2AE1278EF4B7}" srcOrd="4" destOrd="0" presId="urn:microsoft.com/office/officeart/2005/8/layout/process1"/>
    <dgm:cxn modelId="{C95CCB89-4652-4A13-9302-05592A732D3F}" type="presParOf" srcId="{6431A3B0-7B46-4662-BB54-C5095BA50D18}" destId="{2D98717E-47DB-4AC5-A4E3-D5B106802DEB}" srcOrd="5" destOrd="0" presId="urn:microsoft.com/office/officeart/2005/8/layout/process1"/>
    <dgm:cxn modelId="{9FE5FAE0-87CE-4412-A43F-0FCF616E5F1A}" type="presParOf" srcId="{2D98717E-47DB-4AC5-A4E3-D5B106802DEB}" destId="{3D4BEA22-F0AB-4BD1-A7DC-93EAE0D8BCF6}" srcOrd="0" destOrd="0" presId="urn:microsoft.com/office/officeart/2005/8/layout/process1"/>
    <dgm:cxn modelId="{643B7E64-821C-4922-AA9A-36C871419D30}" type="presParOf" srcId="{6431A3B0-7B46-4662-BB54-C5095BA50D18}" destId="{44B8FF84-7C3B-41E9-B6A8-3BBD1504BB87}" srcOrd="6" destOrd="0" presId="urn:microsoft.com/office/officeart/2005/8/layout/process1"/>
    <dgm:cxn modelId="{B144DE34-2FFE-4DC0-A79A-581D3087FC26}" type="presParOf" srcId="{6431A3B0-7B46-4662-BB54-C5095BA50D18}" destId="{7B8CDD53-0A5E-4BF3-9F1D-5B9070BCC167}" srcOrd="7" destOrd="0" presId="urn:microsoft.com/office/officeart/2005/8/layout/process1"/>
    <dgm:cxn modelId="{21CF3C66-4C6C-465F-810B-D42AA2E99B50}" type="presParOf" srcId="{7B8CDD53-0A5E-4BF3-9F1D-5B9070BCC167}" destId="{4A7EB029-59A1-43C4-9C4A-462070026D96}" srcOrd="0" destOrd="0" presId="urn:microsoft.com/office/officeart/2005/8/layout/process1"/>
    <dgm:cxn modelId="{7D4854CD-E5F4-49D5-A116-407F548FBCE4}" type="presParOf" srcId="{6431A3B0-7B46-4662-BB54-C5095BA50D18}" destId="{7347187A-3024-4F68-B0BC-4A7EAAD31630}" srcOrd="8" destOrd="0" presId="urn:microsoft.com/office/officeart/2005/8/layout/process1"/>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6EA8A0-15D8-4FC2-A0D5-7C3A36012A56}" type="datetimeFigureOut">
              <a:rPr lang="bg-BG" smtClean="0"/>
              <a:pPr/>
              <a:t>4.8.2014 г.</a:t>
            </a:fld>
            <a:endParaRPr lang="bg-B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ECA5A7-B492-48DE-AC04-28E27A2EEFEF}" type="slidenum">
              <a:rPr lang="bg-BG" smtClean="0"/>
              <a:pPr/>
              <a:t>‹#›</a:t>
            </a:fld>
            <a:endParaRPr lang="bg-BG"/>
          </a:p>
        </p:txBody>
      </p:sp>
    </p:spTree>
    <p:extLst>
      <p:ext uri="{BB962C8B-B14F-4D97-AF65-F5344CB8AC3E}">
        <p14:creationId xmlns:p14="http://schemas.microsoft.com/office/powerpoint/2010/main" val="6967776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a:t>
            </a:r>
            <a:r>
              <a:rPr lang="en-US" baseline="0" dirty="0" smtClean="0"/>
              <a:t>add image, you must sent it to back! </a:t>
            </a:r>
            <a:r>
              <a:rPr lang="en-US" b="1" baseline="0" dirty="0" smtClean="0"/>
              <a:t>Right Click on Image </a:t>
            </a:r>
            <a:r>
              <a:rPr lang="en-US" b="0" baseline="0" dirty="0" smtClean="0"/>
              <a:t>-&gt; </a:t>
            </a:r>
            <a:r>
              <a:rPr lang="en-US" b="1" baseline="0" dirty="0" smtClean="0"/>
              <a:t>Send to Back</a:t>
            </a:r>
            <a:r>
              <a:rPr lang="en-US" b="0" baseline="0" dirty="0" smtClean="0"/>
              <a:t> -&gt; </a:t>
            </a:r>
            <a:r>
              <a:rPr lang="en-US" b="1" baseline="0" dirty="0" smtClean="0"/>
              <a:t>Send Back</a:t>
            </a:r>
            <a:endParaRPr lang="bg-BG" b="0" dirty="0" smtClean="0"/>
          </a:p>
          <a:p>
            <a:endParaRPr lang="en-US" dirty="0"/>
          </a:p>
        </p:txBody>
      </p:sp>
      <p:sp>
        <p:nvSpPr>
          <p:cNvPr id="4" name="Slide Number Placeholder 3"/>
          <p:cNvSpPr>
            <a:spLocks noGrp="1"/>
          </p:cNvSpPr>
          <p:nvPr>
            <p:ph type="sldNum" sz="quarter" idx="10"/>
          </p:nvPr>
        </p:nvSpPr>
        <p:spPr/>
        <p:txBody>
          <a:bodyPr/>
          <a:lstStyle/>
          <a:p>
            <a:fld id="{8CECA5A7-B492-48DE-AC04-28E27A2EEFEF}" type="slidenum">
              <a:rPr lang="bg-BG" smtClean="0"/>
              <a:pPr/>
              <a:t>1</a:t>
            </a:fld>
            <a:endParaRPr lang="bg-BG"/>
          </a:p>
        </p:txBody>
      </p:sp>
    </p:spTree>
    <p:extLst>
      <p:ext uri="{BB962C8B-B14F-4D97-AF65-F5344CB8AC3E}">
        <p14:creationId xmlns:p14="http://schemas.microsoft.com/office/powerpoint/2010/main" val="1091377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a:t>
            </a:r>
            <a:r>
              <a:rPr lang="en-US" baseline="0" dirty="0" smtClean="0"/>
              <a:t>add image, you must sent it to back! </a:t>
            </a:r>
            <a:r>
              <a:rPr lang="en-US" b="1" baseline="0" dirty="0" smtClean="0"/>
              <a:t>Right Click on Image </a:t>
            </a:r>
            <a:r>
              <a:rPr lang="en-US" b="0" baseline="0" dirty="0" smtClean="0"/>
              <a:t>-&gt; </a:t>
            </a:r>
            <a:r>
              <a:rPr lang="en-US" b="1" baseline="0" dirty="0" smtClean="0"/>
              <a:t>Send to Back</a:t>
            </a:r>
            <a:r>
              <a:rPr lang="en-US" b="0" baseline="0" dirty="0" smtClean="0"/>
              <a:t> -&gt; </a:t>
            </a:r>
            <a:r>
              <a:rPr lang="en-US" b="1" baseline="0" dirty="0" smtClean="0"/>
              <a:t>Send Back</a:t>
            </a:r>
            <a:endParaRPr lang="bg-BG" b="0" dirty="0" smtClean="0"/>
          </a:p>
          <a:p>
            <a:endParaRPr lang="en-US" dirty="0"/>
          </a:p>
        </p:txBody>
      </p:sp>
      <p:sp>
        <p:nvSpPr>
          <p:cNvPr id="4" name="Slide Number Placeholder 3"/>
          <p:cNvSpPr>
            <a:spLocks noGrp="1"/>
          </p:cNvSpPr>
          <p:nvPr>
            <p:ph type="sldNum" sz="quarter" idx="10"/>
          </p:nvPr>
        </p:nvSpPr>
        <p:spPr/>
        <p:txBody>
          <a:bodyPr/>
          <a:lstStyle/>
          <a:p>
            <a:fld id="{8CECA5A7-B492-48DE-AC04-28E27A2EEFEF}" type="slidenum">
              <a:rPr lang="bg-BG" smtClean="0"/>
              <a:pPr/>
              <a:t>25</a:t>
            </a:fld>
            <a:endParaRPr lang="bg-BG"/>
          </a:p>
        </p:txBody>
      </p:sp>
    </p:spTree>
    <p:extLst>
      <p:ext uri="{BB962C8B-B14F-4D97-AF65-F5344CB8AC3E}">
        <p14:creationId xmlns:p14="http://schemas.microsoft.com/office/powerpoint/2010/main" val="3795315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4.xml"/><Relationship Id="rId4" Type="http://schemas.openxmlformats.org/officeDocument/2006/relationships/image" Target="../media/image5.jpe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jpe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bg-BG"/>
          </a:p>
        </p:txBody>
      </p:sp>
    </p:spTree>
    <p:extLst>
      <p:ext uri="{BB962C8B-B14F-4D97-AF65-F5344CB8AC3E}">
        <p14:creationId xmlns:p14="http://schemas.microsoft.com/office/powerpoint/2010/main" val="19836026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5" y="1535113"/>
            <a:ext cx="538691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5" y="2174875"/>
            <a:ext cx="538691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8" name="Footer Placeholder 7"/>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4564849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4" name="Footer Placeholder 3"/>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5" name="Slide Number Placeholder 4"/>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2324461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3" name="Footer Placeholder 2"/>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770893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5" y="273054"/>
            <a:ext cx="681566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7"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6" name="Footer Placeholder 5"/>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2794100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6" name="Footer Placeholder 5"/>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017252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5" name="Footer Placeholder 4"/>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598589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2"/>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2"/>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5" name="Footer Placeholder 4"/>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7947552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bg-BG"/>
          </a:p>
        </p:txBody>
      </p:sp>
    </p:spTree>
    <p:extLst>
      <p:ext uri="{BB962C8B-B14F-4D97-AF65-F5344CB8AC3E}">
        <p14:creationId xmlns:p14="http://schemas.microsoft.com/office/powerpoint/2010/main" val="296078389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Mai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50813"/>
            <a:ext cx="9144000" cy="900747"/>
          </a:xfrm>
          <a:prstGeom prst="rect">
            <a:avLst/>
          </a:prstGeom>
        </p:spPr>
        <p:txBody>
          <a:bodyPr anchor="b"/>
          <a:lstStyle>
            <a:lvl1pPr algn="ctr">
              <a:defRPr sz="4800" spc="-150">
                <a:solidFill>
                  <a:srgbClr val="5DBA4E"/>
                </a:solidFill>
                <a:latin typeface="Segoe UI Semilight" pitchFamily="34" charset="0"/>
                <a:ea typeface="Open Sans Condensed Light" panose="020B0306030504020204" pitchFamily="34" charset="0"/>
                <a:cs typeface="Segoe UI Semilight" pitchFamily="34" charset="0"/>
              </a:defRPr>
            </a:lvl1pPr>
          </a:lstStyle>
          <a:p>
            <a:r>
              <a:rPr lang="en-US" dirty="0" smtClean="0"/>
              <a:t>CLICK TO EDIT MASTER TITLE</a:t>
            </a:r>
            <a:endParaRPr lang="bg-BG" dirty="0"/>
          </a:p>
        </p:txBody>
      </p:sp>
      <p:sp>
        <p:nvSpPr>
          <p:cNvPr id="3" name="Subtitle 2"/>
          <p:cNvSpPr>
            <a:spLocks noGrp="1"/>
          </p:cNvSpPr>
          <p:nvPr>
            <p:ph type="subTitle" idx="1"/>
          </p:nvPr>
        </p:nvSpPr>
        <p:spPr>
          <a:xfrm>
            <a:off x="1524000" y="914400"/>
            <a:ext cx="9144000" cy="445770"/>
          </a:xfrm>
          <a:prstGeom prst="rect">
            <a:avLst/>
          </a:prstGeom>
        </p:spPr>
        <p:txBody>
          <a:bodyPr/>
          <a:lstStyle>
            <a:lvl1pPr marL="0" indent="0" algn="ctr">
              <a:buNone/>
              <a:defRPr sz="1600">
                <a:solidFill>
                  <a:schemeClr val="accent2"/>
                </a:solidFill>
                <a:latin typeface="Segoe UI Semilight" pitchFamily="34" charset="0"/>
                <a:cs typeface="Segoe UI Semilight"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bg-BG" dirty="0"/>
          </a:p>
        </p:txBody>
      </p:sp>
      <p:sp>
        <p:nvSpPr>
          <p:cNvPr id="10" name="Rectangle 9"/>
          <p:cNvSpPr/>
          <p:nvPr userDrawn="1"/>
        </p:nvSpPr>
        <p:spPr>
          <a:xfrm>
            <a:off x="0" y="6382711"/>
            <a:ext cx="12192000" cy="331053"/>
          </a:xfrm>
          <a:prstGeom prst="rect">
            <a:avLst/>
          </a:prstGeom>
          <a:solidFill>
            <a:schemeClr val="accent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rgbClr val="F3684B">
                  <a:alpha val="79000"/>
                </a:srgbClr>
              </a:solidFill>
              <a:latin typeface="Segoe UI Semilight" pitchFamily="34" charset="0"/>
              <a:cs typeface="Segoe UI Semilight" pitchFamily="34" charset="0"/>
            </a:endParaRPr>
          </a:p>
        </p:txBody>
      </p:sp>
      <p:sp>
        <p:nvSpPr>
          <p:cNvPr id="12" name="Rectangle 11"/>
          <p:cNvSpPr/>
          <p:nvPr userDrawn="1"/>
        </p:nvSpPr>
        <p:spPr>
          <a:xfrm>
            <a:off x="5060299" y="6394349"/>
            <a:ext cx="2348976" cy="307777"/>
          </a:xfrm>
          <a:prstGeom prst="rect">
            <a:avLst/>
          </a:prstGeom>
        </p:spPr>
        <p:txBody>
          <a:bodyPr wrap="none">
            <a:spAutoFit/>
          </a:bodyPr>
          <a:lstStyle/>
          <a:p>
            <a:r>
              <a:rPr lang="en-US" sz="1400" dirty="0" smtClean="0">
                <a:solidFill>
                  <a:srgbClr val="878787">
                    <a:alpha val="79000"/>
                  </a:srgbClr>
                </a:solidFill>
                <a:latin typeface="Segoe UI Semilight" pitchFamily="34" charset="0"/>
                <a:cs typeface="Segoe UI Semilight" pitchFamily="34" charset="0"/>
              </a:rPr>
              <a:t>WWW.ITWORX.EDUCATION</a:t>
            </a:r>
            <a:endParaRPr lang="bg-BG" sz="1400" dirty="0">
              <a:solidFill>
                <a:srgbClr val="878787">
                  <a:alpha val="79000"/>
                </a:srgbClr>
              </a:solidFill>
              <a:latin typeface="Segoe UI Semilight" pitchFamily="34" charset="0"/>
              <a:cs typeface="Segoe UI Semilight" pitchFamily="34" charset="0"/>
            </a:endParaRPr>
          </a:p>
        </p:txBody>
      </p:sp>
      <p:sp>
        <p:nvSpPr>
          <p:cNvPr id="14" name="Slide Number Placeholder 5"/>
          <p:cNvSpPr>
            <a:spLocks noGrp="1"/>
          </p:cNvSpPr>
          <p:nvPr>
            <p:ph type="sldNum" sz="quarter" idx="4"/>
          </p:nvPr>
        </p:nvSpPr>
        <p:spPr>
          <a:xfrm>
            <a:off x="11047808" y="6383053"/>
            <a:ext cx="495300" cy="330076"/>
          </a:xfrm>
          <a:prstGeom prst="rect">
            <a:avLst/>
          </a:prstGeom>
        </p:spPr>
        <p:txBody>
          <a:bodyPr/>
          <a:lstStyle>
            <a:lvl1pPr algn="r">
              <a:defRPr sz="1600">
                <a:latin typeface="Segoe UI Semilight" pitchFamily="34" charset="0"/>
                <a:cs typeface="Segoe UI Semilight" pitchFamily="34" charset="0"/>
              </a:defRPr>
            </a:lvl1pPr>
          </a:lstStyle>
          <a:p>
            <a:fld id="{CCB13F18-A32D-40F8-92A2-4CABB04772E8}" type="slidenum">
              <a:rPr lang="bg-BG" smtClean="0">
                <a:solidFill>
                  <a:srgbClr val="FBB03B"/>
                </a:solidFill>
              </a:rPr>
              <a:pPr/>
              <a:t>‹#›</a:t>
            </a:fld>
            <a:endParaRPr lang="bg-BG" dirty="0">
              <a:solidFill>
                <a:srgbClr val="FBB03B"/>
              </a:solidFill>
            </a:endParaRPr>
          </a:p>
        </p:txBody>
      </p:sp>
      <p:sp>
        <p:nvSpPr>
          <p:cNvPr id="15" name="Half Frame 14">
            <a:hlinkClick r:id="" action="ppaction://hlinkshowjump?jump=previousslide"/>
          </p:cNvPr>
          <p:cNvSpPr/>
          <p:nvPr userDrawn="1"/>
        </p:nvSpPr>
        <p:spPr>
          <a:xfrm rot="13500000" flipH="1">
            <a:off x="11688528" y="6479390"/>
            <a:ext cx="137695" cy="137695"/>
          </a:xfrm>
          <a:prstGeom prst="halfFrame">
            <a:avLst>
              <a:gd name="adj1" fmla="val 21252"/>
              <a:gd name="adj2" fmla="val 232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a:solidFill>
                <a:srgbClr val="FBB03B"/>
              </a:solidFill>
              <a:latin typeface="Segoe UI Semilight" pitchFamily="34" charset="0"/>
              <a:cs typeface="Segoe UI Semilight" pitchFamily="34" charset="0"/>
            </a:endParaRPr>
          </a:p>
        </p:txBody>
      </p:sp>
      <p:cxnSp>
        <p:nvCxnSpPr>
          <p:cNvPr id="16" name="Straight Connector 15"/>
          <p:cNvCxnSpPr/>
          <p:nvPr userDrawn="1"/>
        </p:nvCxnSpPr>
        <p:spPr>
          <a:xfrm>
            <a:off x="11561323" y="6352629"/>
            <a:ext cx="0" cy="361135"/>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7" name="Half Frame 16">
            <a:hlinkClick r:id="" action="ppaction://hlinkshowjump?jump=nextslide"/>
          </p:cNvPr>
          <p:cNvSpPr/>
          <p:nvPr userDrawn="1"/>
        </p:nvSpPr>
        <p:spPr>
          <a:xfrm rot="8100000">
            <a:off x="11762815" y="6479390"/>
            <a:ext cx="137695" cy="137695"/>
          </a:xfrm>
          <a:prstGeom prst="halfFrame">
            <a:avLst>
              <a:gd name="adj1" fmla="val 21252"/>
              <a:gd name="adj2" fmla="val 232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a:solidFill>
                <a:srgbClr val="FBB03B"/>
              </a:solidFill>
              <a:latin typeface="Segoe UI Semilight" pitchFamily="34" charset="0"/>
              <a:cs typeface="Segoe UI Semilight" pitchFamily="34" charset="0"/>
            </a:endParaRPr>
          </a:p>
        </p:txBody>
      </p:sp>
      <p:pic>
        <p:nvPicPr>
          <p:cNvPr id="2050" name="Picture 2" descr="D:\eduworx\Logo\ITWORX LOGO Final4 - Colored1.png"/>
          <p:cNvPicPr>
            <a:picLocks noChangeAspect="1" noChangeArrowheads="1"/>
          </p:cNvPicPr>
          <p:nvPr userDrawn="1"/>
        </p:nvPicPr>
        <p:blipFill>
          <a:blip r:embed="rId2" cstate="print"/>
          <a:srcRect/>
          <a:stretch>
            <a:fillRect/>
          </a:stretch>
        </p:blipFill>
        <p:spPr bwMode="auto">
          <a:xfrm>
            <a:off x="237113" y="6400801"/>
            <a:ext cx="1276047" cy="344343"/>
          </a:xfrm>
          <a:prstGeom prst="rect">
            <a:avLst/>
          </a:prstGeom>
          <a:noFill/>
        </p:spPr>
      </p:pic>
    </p:spTree>
    <p:extLst>
      <p:ext uri="{BB962C8B-B14F-4D97-AF65-F5344CB8AC3E}">
        <p14:creationId xmlns:p14="http://schemas.microsoft.com/office/powerpoint/2010/main" val="272526628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1_Mai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50813"/>
            <a:ext cx="9144000" cy="900747"/>
          </a:xfrm>
          <a:prstGeom prst="rect">
            <a:avLst/>
          </a:prstGeom>
        </p:spPr>
        <p:txBody>
          <a:bodyPr anchor="b"/>
          <a:lstStyle>
            <a:lvl1pPr algn="ctr">
              <a:defRPr sz="4800" spc="-150">
                <a:solidFill>
                  <a:srgbClr val="5DBA4E"/>
                </a:solidFill>
                <a:latin typeface="Segoe UI Semilight" pitchFamily="34" charset="0"/>
                <a:ea typeface="Open Sans Condensed Light" panose="020B0306030504020204" pitchFamily="34" charset="0"/>
                <a:cs typeface="Segoe UI Semilight" pitchFamily="34" charset="0"/>
              </a:defRPr>
            </a:lvl1pPr>
          </a:lstStyle>
          <a:p>
            <a:r>
              <a:rPr lang="en-US" dirty="0" smtClean="0"/>
              <a:t>CLICK TO EDIT MASTER TITLE</a:t>
            </a:r>
            <a:endParaRPr lang="bg-BG" dirty="0"/>
          </a:p>
        </p:txBody>
      </p:sp>
      <p:sp>
        <p:nvSpPr>
          <p:cNvPr id="3" name="Subtitle 2"/>
          <p:cNvSpPr>
            <a:spLocks noGrp="1"/>
          </p:cNvSpPr>
          <p:nvPr>
            <p:ph type="subTitle" idx="1"/>
          </p:nvPr>
        </p:nvSpPr>
        <p:spPr>
          <a:xfrm>
            <a:off x="1524000" y="914400"/>
            <a:ext cx="9144000" cy="445770"/>
          </a:xfrm>
          <a:prstGeom prst="rect">
            <a:avLst/>
          </a:prstGeom>
        </p:spPr>
        <p:txBody>
          <a:bodyPr/>
          <a:lstStyle>
            <a:lvl1pPr marL="0" indent="0" algn="ctr">
              <a:buNone/>
              <a:defRPr sz="1600">
                <a:solidFill>
                  <a:schemeClr val="accent2"/>
                </a:solidFill>
                <a:latin typeface="Segoe UI Semilight" pitchFamily="34" charset="0"/>
                <a:cs typeface="Segoe UI Semilight"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bg-BG" dirty="0"/>
          </a:p>
        </p:txBody>
      </p:sp>
      <p:sp>
        <p:nvSpPr>
          <p:cNvPr id="10" name="Rectangle 9"/>
          <p:cNvSpPr/>
          <p:nvPr userDrawn="1"/>
        </p:nvSpPr>
        <p:spPr>
          <a:xfrm>
            <a:off x="0" y="6382711"/>
            <a:ext cx="12192000" cy="331053"/>
          </a:xfrm>
          <a:prstGeom prst="rect">
            <a:avLst/>
          </a:prstGeom>
          <a:solidFill>
            <a:schemeClr val="accent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rgbClr val="F3684B">
                  <a:alpha val="79000"/>
                </a:srgbClr>
              </a:solidFill>
              <a:latin typeface="Segoe UI Semilight" pitchFamily="34" charset="0"/>
              <a:cs typeface="Segoe UI Semilight" pitchFamily="34" charset="0"/>
            </a:endParaRPr>
          </a:p>
        </p:txBody>
      </p:sp>
      <p:sp>
        <p:nvSpPr>
          <p:cNvPr id="12" name="Rectangle 11"/>
          <p:cNvSpPr/>
          <p:nvPr userDrawn="1"/>
        </p:nvSpPr>
        <p:spPr>
          <a:xfrm>
            <a:off x="5060299" y="6394349"/>
            <a:ext cx="2348976" cy="307777"/>
          </a:xfrm>
          <a:prstGeom prst="rect">
            <a:avLst/>
          </a:prstGeom>
        </p:spPr>
        <p:txBody>
          <a:bodyPr wrap="none">
            <a:spAutoFit/>
          </a:bodyPr>
          <a:lstStyle/>
          <a:p>
            <a:r>
              <a:rPr lang="en-US" sz="1400" dirty="0" smtClean="0">
                <a:solidFill>
                  <a:srgbClr val="878787">
                    <a:alpha val="79000"/>
                  </a:srgbClr>
                </a:solidFill>
                <a:latin typeface="Segoe UI Semilight" pitchFamily="34" charset="0"/>
                <a:cs typeface="Segoe UI Semilight" pitchFamily="34" charset="0"/>
              </a:rPr>
              <a:t>WWW.ITWORX.EDUCATION</a:t>
            </a:r>
            <a:endParaRPr lang="bg-BG" sz="1400" dirty="0">
              <a:solidFill>
                <a:srgbClr val="878787">
                  <a:alpha val="79000"/>
                </a:srgbClr>
              </a:solidFill>
              <a:latin typeface="Segoe UI Semilight" pitchFamily="34" charset="0"/>
              <a:cs typeface="Segoe UI Semilight" pitchFamily="34" charset="0"/>
            </a:endParaRPr>
          </a:p>
        </p:txBody>
      </p:sp>
      <p:sp>
        <p:nvSpPr>
          <p:cNvPr id="14" name="Slide Number Placeholder 5"/>
          <p:cNvSpPr>
            <a:spLocks noGrp="1"/>
          </p:cNvSpPr>
          <p:nvPr>
            <p:ph type="sldNum" sz="quarter" idx="4"/>
          </p:nvPr>
        </p:nvSpPr>
        <p:spPr>
          <a:xfrm>
            <a:off x="11047808" y="6383053"/>
            <a:ext cx="495300" cy="330076"/>
          </a:xfrm>
          <a:prstGeom prst="rect">
            <a:avLst/>
          </a:prstGeom>
        </p:spPr>
        <p:txBody>
          <a:bodyPr/>
          <a:lstStyle>
            <a:lvl1pPr algn="r">
              <a:defRPr sz="1600">
                <a:latin typeface="Segoe UI Semilight" pitchFamily="34" charset="0"/>
                <a:cs typeface="Segoe UI Semilight" pitchFamily="34" charset="0"/>
              </a:defRPr>
            </a:lvl1pPr>
          </a:lstStyle>
          <a:p>
            <a:fld id="{CCB13F18-A32D-40F8-92A2-4CABB04772E8}" type="slidenum">
              <a:rPr lang="bg-BG" smtClean="0">
                <a:solidFill>
                  <a:srgbClr val="FBB03B"/>
                </a:solidFill>
              </a:rPr>
              <a:pPr/>
              <a:t>‹#›</a:t>
            </a:fld>
            <a:endParaRPr lang="bg-BG" dirty="0">
              <a:solidFill>
                <a:srgbClr val="FBB03B"/>
              </a:solidFill>
            </a:endParaRPr>
          </a:p>
        </p:txBody>
      </p:sp>
      <p:sp>
        <p:nvSpPr>
          <p:cNvPr id="15" name="Half Frame 14">
            <a:hlinkClick r:id="" action="ppaction://hlinkshowjump?jump=previousslide"/>
          </p:cNvPr>
          <p:cNvSpPr/>
          <p:nvPr userDrawn="1"/>
        </p:nvSpPr>
        <p:spPr>
          <a:xfrm rot="13500000" flipH="1">
            <a:off x="11688528" y="6479390"/>
            <a:ext cx="137695" cy="137695"/>
          </a:xfrm>
          <a:prstGeom prst="halfFrame">
            <a:avLst>
              <a:gd name="adj1" fmla="val 21252"/>
              <a:gd name="adj2" fmla="val 232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a:solidFill>
                <a:srgbClr val="FBB03B"/>
              </a:solidFill>
              <a:latin typeface="Segoe UI Semilight" pitchFamily="34" charset="0"/>
              <a:cs typeface="Segoe UI Semilight" pitchFamily="34" charset="0"/>
            </a:endParaRPr>
          </a:p>
        </p:txBody>
      </p:sp>
      <p:cxnSp>
        <p:nvCxnSpPr>
          <p:cNvPr id="16" name="Straight Connector 15"/>
          <p:cNvCxnSpPr/>
          <p:nvPr userDrawn="1"/>
        </p:nvCxnSpPr>
        <p:spPr>
          <a:xfrm>
            <a:off x="11561323" y="6352629"/>
            <a:ext cx="0" cy="361135"/>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7" name="Half Frame 16">
            <a:hlinkClick r:id="" action="ppaction://hlinkshowjump?jump=nextslide"/>
          </p:cNvPr>
          <p:cNvSpPr/>
          <p:nvPr userDrawn="1"/>
        </p:nvSpPr>
        <p:spPr>
          <a:xfrm rot="8100000">
            <a:off x="11762815" y="6479390"/>
            <a:ext cx="137695" cy="137695"/>
          </a:xfrm>
          <a:prstGeom prst="halfFrame">
            <a:avLst>
              <a:gd name="adj1" fmla="val 21252"/>
              <a:gd name="adj2" fmla="val 232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a:solidFill>
                <a:srgbClr val="FBB03B"/>
              </a:solidFill>
              <a:latin typeface="Segoe UI Semilight" pitchFamily="34" charset="0"/>
              <a:cs typeface="Segoe UI Semilight" pitchFamily="34" charset="0"/>
            </a:endParaRPr>
          </a:p>
        </p:txBody>
      </p:sp>
      <p:pic>
        <p:nvPicPr>
          <p:cNvPr id="2050" name="Picture 2" descr="D:\eduworx\Logo\ITWORX LOGO Final4 - Colored1.png"/>
          <p:cNvPicPr>
            <a:picLocks noChangeAspect="1" noChangeArrowheads="1"/>
          </p:cNvPicPr>
          <p:nvPr userDrawn="1"/>
        </p:nvPicPr>
        <p:blipFill>
          <a:blip r:embed="rId2" cstate="print"/>
          <a:srcRect/>
          <a:stretch>
            <a:fillRect/>
          </a:stretch>
        </p:blipFill>
        <p:spPr bwMode="auto">
          <a:xfrm>
            <a:off x="237113" y="6400801"/>
            <a:ext cx="1276047" cy="344343"/>
          </a:xfrm>
          <a:prstGeom prst="rect">
            <a:avLst/>
          </a:prstGeom>
          <a:noFill/>
        </p:spPr>
      </p:pic>
      <p:sp>
        <p:nvSpPr>
          <p:cNvPr id="11" name="Rectangle 10"/>
          <p:cNvSpPr/>
          <p:nvPr userDrawn="1"/>
        </p:nvSpPr>
        <p:spPr>
          <a:xfrm>
            <a:off x="0" y="2272094"/>
            <a:ext cx="116956" cy="11444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rgbClr val="F3684B"/>
              </a:solidFill>
            </a:endParaRPr>
          </a:p>
        </p:txBody>
      </p:sp>
      <p:sp>
        <p:nvSpPr>
          <p:cNvPr id="13" name="Rectangle 12"/>
          <p:cNvSpPr/>
          <p:nvPr userDrawn="1"/>
        </p:nvSpPr>
        <p:spPr>
          <a:xfrm>
            <a:off x="0" y="3416569"/>
            <a:ext cx="116956" cy="109899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rgbClr val="F3684B"/>
              </a:solidFill>
            </a:endParaRPr>
          </a:p>
        </p:txBody>
      </p:sp>
      <p:sp>
        <p:nvSpPr>
          <p:cNvPr id="18" name="Rectangle 17"/>
          <p:cNvSpPr/>
          <p:nvPr userDrawn="1"/>
        </p:nvSpPr>
        <p:spPr>
          <a:xfrm>
            <a:off x="0" y="4515563"/>
            <a:ext cx="116956" cy="1095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rgbClr val="F3684B"/>
              </a:solidFill>
            </a:endParaRPr>
          </a:p>
        </p:txBody>
      </p:sp>
      <p:sp>
        <p:nvSpPr>
          <p:cNvPr id="19" name="Rectangle 18"/>
          <p:cNvSpPr/>
          <p:nvPr userDrawn="1"/>
        </p:nvSpPr>
        <p:spPr>
          <a:xfrm>
            <a:off x="-1124" y="1173100"/>
            <a:ext cx="116956" cy="1095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rgbClr val="F3684B"/>
              </a:solidFill>
            </a:endParaRPr>
          </a:p>
        </p:txBody>
      </p:sp>
    </p:spTree>
    <p:extLst>
      <p:ext uri="{BB962C8B-B14F-4D97-AF65-F5344CB8AC3E}">
        <p14:creationId xmlns:p14="http://schemas.microsoft.com/office/powerpoint/2010/main" val="7906331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Mai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50813"/>
            <a:ext cx="9144000" cy="900747"/>
          </a:xfrm>
          <a:prstGeom prst="rect">
            <a:avLst/>
          </a:prstGeom>
        </p:spPr>
        <p:txBody>
          <a:bodyPr anchor="b"/>
          <a:lstStyle>
            <a:lvl1pPr algn="ctr">
              <a:defRPr sz="4800" spc="-150">
                <a:latin typeface="Segoe UI Semilight" pitchFamily="34" charset="0"/>
                <a:ea typeface="Open Sans Condensed Light" panose="020B0306030504020204" pitchFamily="34" charset="0"/>
                <a:cs typeface="Segoe UI Semilight" pitchFamily="34" charset="0"/>
              </a:defRPr>
            </a:lvl1pPr>
          </a:lstStyle>
          <a:p>
            <a:r>
              <a:rPr lang="en-US" dirty="0" smtClean="0"/>
              <a:t>CLICK TO EDIT MASTER TITLE</a:t>
            </a:r>
            <a:endParaRPr lang="bg-BG" dirty="0"/>
          </a:p>
        </p:txBody>
      </p:sp>
      <p:sp>
        <p:nvSpPr>
          <p:cNvPr id="3" name="Subtitle 2"/>
          <p:cNvSpPr>
            <a:spLocks noGrp="1"/>
          </p:cNvSpPr>
          <p:nvPr>
            <p:ph type="subTitle" idx="1"/>
          </p:nvPr>
        </p:nvSpPr>
        <p:spPr>
          <a:xfrm>
            <a:off x="1524000" y="914400"/>
            <a:ext cx="9144000" cy="445770"/>
          </a:xfrm>
          <a:prstGeom prst="rect">
            <a:avLst/>
          </a:prstGeom>
        </p:spPr>
        <p:txBody>
          <a:bodyPr/>
          <a:lstStyle>
            <a:lvl1pPr marL="0" indent="0" algn="ctr">
              <a:buNone/>
              <a:defRPr sz="1600">
                <a:solidFill>
                  <a:schemeClr val="accent2"/>
                </a:solidFill>
                <a:latin typeface="Segoe UI Semilight" pitchFamily="34" charset="0"/>
                <a:cs typeface="Segoe UI Semilight"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bg-BG" dirty="0"/>
          </a:p>
        </p:txBody>
      </p:sp>
      <p:sp>
        <p:nvSpPr>
          <p:cNvPr id="10" name="Rectangle 9"/>
          <p:cNvSpPr/>
          <p:nvPr userDrawn="1"/>
        </p:nvSpPr>
        <p:spPr>
          <a:xfrm>
            <a:off x="0" y="6382711"/>
            <a:ext cx="12192000" cy="331053"/>
          </a:xfrm>
          <a:prstGeom prst="rect">
            <a:avLst/>
          </a:prstGeom>
          <a:solidFill>
            <a:schemeClr val="accent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chemeClr val="lt1">
                  <a:alpha val="79000"/>
                </a:schemeClr>
              </a:solidFill>
              <a:latin typeface="Segoe UI Semilight" pitchFamily="34" charset="0"/>
              <a:cs typeface="Segoe UI Semilight" pitchFamily="34" charset="0"/>
            </a:endParaRPr>
          </a:p>
        </p:txBody>
      </p:sp>
      <p:sp>
        <p:nvSpPr>
          <p:cNvPr id="12" name="Rectangle 11"/>
          <p:cNvSpPr/>
          <p:nvPr userDrawn="1"/>
        </p:nvSpPr>
        <p:spPr>
          <a:xfrm>
            <a:off x="5060299" y="6394349"/>
            <a:ext cx="2348976" cy="307777"/>
          </a:xfrm>
          <a:prstGeom prst="rect">
            <a:avLst/>
          </a:prstGeom>
        </p:spPr>
        <p:txBody>
          <a:bodyPr wrap="none">
            <a:spAutoFit/>
          </a:bodyPr>
          <a:lstStyle/>
          <a:p>
            <a:r>
              <a:rPr lang="en-US" sz="1400" dirty="0" smtClean="0">
                <a:solidFill>
                  <a:schemeClr val="accent2">
                    <a:alpha val="79000"/>
                  </a:schemeClr>
                </a:solidFill>
                <a:latin typeface="Segoe UI Semilight" pitchFamily="34" charset="0"/>
                <a:cs typeface="Segoe UI Semilight" pitchFamily="34" charset="0"/>
              </a:rPr>
              <a:t>WWW.ITWORX.EDUCATION</a:t>
            </a:r>
            <a:endParaRPr lang="bg-BG" sz="1400" dirty="0">
              <a:solidFill>
                <a:schemeClr val="accent2">
                  <a:alpha val="79000"/>
                </a:schemeClr>
              </a:solidFill>
              <a:latin typeface="Segoe UI Semilight" pitchFamily="34" charset="0"/>
              <a:cs typeface="Segoe UI Semilight" pitchFamily="34" charset="0"/>
            </a:endParaRPr>
          </a:p>
        </p:txBody>
      </p:sp>
      <p:sp>
        <p:nvSpPr>
          <p:cNvPr id="14" name="Slide Number Placeholder 5"/>
          <p:cNvSpPr>
            <a:spLocks noGrp="1"/>
          </p:cNvSpPr>
          <p:nvPr>
            <p:ph type="sldNum" sz="quarter" idx="4"/>
          </p:nvPr>
        </p:nvSpPr>
        <p:spPr>
          <a:xfrm>
            <a:off x="11047808" y="6383053"/>
            <a:ext cx="495300" cy="330076"/>
          </a:xfrm>
          <a:prstGeom prst="rect">
            <a:avLst/>
          </a:prstGeom>
        </p:spPr>
        <p:txBody>
          <a:bodyPr/>
          <a:lstStyle>
            <a:lvl1pPr algn="r">
              <a:defRPr sz="1600">
                <a:latin typeface="Segoe UI Semilight" pitchFamily="34" charset="0"/>
                <a:cs typeface="Segoe UI Semilight" pitchFamily="34" charset="0"/>
              </a:defRPr>
            </a:lvl1pPr>
          </a:lstStyle>
          <a:p>
            <a:fld id="{CCB13F18-A32D-40F8-92A2-4CABB04772E8}" type="slidenum">
              <a:rPr lang="bg-BG" smtClean="0"/>
              <a:pPr/>
              <a:t>‹#›</a:t>
            </a:fld>
            <a:endParaRPr lang="bg-BG" dirty="0"/>
          </a:p>
        </p:txBody>
      </p:sp>
      <p:sp>
        <p:nvSpPr>
          <p:cNvPr id="15" name="Half Frame 14">
            <a:hlinkClick r:id="" action="ppaction://hlinkshowjump?jump=previousslide"/>
          </p:cNvPr>
          <p:cNvSpPr/>
          <p:nvPr userDrawn="1"/>
        </p:nvSpPr>
        <p:spPr>
          <a:xfrm rot="13500000" flipH="1">
            <a:off x="11688528" y="6479390"/>
            <a:ext cx="137695" cy="137695"/>
          </a:xfrm>
          <a:prstGeom prst="halfFrame">
            <a:avLst>
              <a:gd name="adj1" fmla="val 21252"/>
              <a:gd name="adj2" fmla="val 232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a:solidFill>
                <a:schemeClr val="tx1"/>
              </a:solidFill>
              <a:latin typeface="Segoe UI Semilight" pitchFamily="34" charset="0"/>
              <a:cs typeface="Segoe UI Semilight" pitchFamily="34" charset="0"/>
            </a:endParaRPr>
          </a:p>
        </p:txBody>
      </p:sp>
      <p:cxnSp>
        <p:nvCxnSpPr>
          <p:cNvPr id="16" name="Straight Connector 15"/>
          <p:cNvCxnSpPr/>
          <p:nvPr userDrawn="1"/>
        </p:nvCxnSpPr>
        <p:spPr>
          <a:xfrm>
            <a:off x="11561323" y="6352629"/>
            <a:ext cx="0" cy="361135"/>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7" name="Half Frame 16">
            <a:hlinkClick r:id="" action="ppaction://hlinkshowjump?jump=nextslide"/>
          </p:cNvPr>
          <p:cNvSpPr/>
          <p:nvPr userDrawn="1"/>
        </p:nvSpPr>
        <p:spPr>
          <a:xfrm rot="8100000">
            <a:off x="11762815" y="6479390"/>
            <a:ext cx="137695" cy="137695"/>
          </a:xfrm>
          <a:prstGeom prst="halfFrame">
            <a:avLst>
              <a:gd name="adj1" fmla="val 21252"/>
              <a:gd name="adj2" fmla="val 232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a:solidFill>
                <a:schemeClr val="tx1"/>
              </a:solidFill>
              <a:latin typeface="Segoe UI Semilight" pitchFamily="34" charset="0"/>
              <a:cs typeface="Segoe UI Semilight" pitchFamily="34" charset="0"/>
            </a:endParaRPr>
          </a:p>
        </p:txBody>
      </p:sp>
      <p:pic>
        <p:nvPicPr>
          <p:cNvPr id="2050" name="Picture 2" descr="D:\eduworx\Logo\ITWORX LOGO Final4 - Colored1.png"/>
          <p:cNvPicPr>
            <a:picLocks noChangeAspect="1" noChangeArrowheads="1"/>
          </p:cNvPicPr>
          <p:nvPr userDrawn="1"/>
        </p:nvPicPr>
        <p:blipFill>
          <a:blip r:embed="rId2" cstate="print"/>
          <a:srcRect/>
          <a:stretch>
            <a:fillRect/>
          </a:stretch>
        </p:blipFill>
        <p:spPr bwMode="auto">
          <a:xfrm>
            <a:off x="237113" y="6400801"/>
            <a:ext cx="1276047" cy="344343"/>
          </a:xfrm>
          <a:prstGeom prst="rect">
            <a:avLst/>
          </a:prstGeom>
          <a:noFill/>
        </p:spPr>
      </p:pic>
      <p:pic>
        <p:nvPicPr>
          <p:cNvPr id="4" name="Picture 3"/>
          <p:cNvPicPr>
            <a:picLocks noChangeAspect="1"/>
          </p:cNvPicPr>
          <p:nvPr userDrawn="1"/>
        </p:nvPicPr>
        <p:blipFill>
          <a:blip r:embed="rId3" cstate="print"/>
          <a:stretch>
            <a:fillRect/>
          </a:stretch>
        </p:blipFill>
        <p:spPr>
          <a:xfrm>
            <a:off x="0" y="1209855"/>
            <a:ext cx="115834" cy="4438273"/>
          </a:xfrm>
          <a:prstGeom prst="rect">
            <a:avLst/>
          </a:prstGeom>
        </p:spPr>
      </p:pic>
    </p:spTree>
    <p:extLst>
      <p:ext uri="{BB962C8B-B14F-4D97-AF65-F5344CB8AC3E}">
        <p14:creationId xmlns:p14="http://schemas.microsoft.com/office/powerpoint/2010/main" val="37989978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5400">
                <a:solidFill>
                  <a:srgbClr val="00B050"/>
                </a:solidFill>
                <a:latin typeface="Segoe UI Semibold" panose="020B0702040204020203" pitchFamily="34" charset="0"/>
                <a:cs typeface="Segoe UI Semibold" panose="020B0702040204020203"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00206"/>
            <a:ext cx="10972800" cy="4525963"/>
          </a:xfrm>
          <a:prstGeom prst="rect">
            <a:avLst/>
          </a:prstGeom>
        </p:spPr>
        <p:txBody>
          <a:bodyPr/>
          <a:lstStyle>
            <a:lvl1pPr>
              <a:defRPr sz="3600">
                <a:solidFill>
                  <a:schemeClr val="tx1">
                    <a:lumMod val="50000"/>
                    <a:lumOff val="50000"/>
                  </a:schemeClr>
                </a:solidFill>
                <a:latin typeface="Segoe UI Semibold" panose="020B0702040204020203" pitchFamily="34" charset="0"/>
                <a:cs typeface="Segoe UI Semibold" panose="020B0702040204020203" pitchFamily="34" charset="0"/>
              </a:defRPr>
            </a:lvl1pPr>
            <a:lvl2pP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4458937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62" y="0"/>
            <a:ext cx="12184137" cy="6858000"/>
          </a:xfrm>
          <a:prstGeom prst="rect">
            <a:avLst/>
          </a:prstGeom>
        </p:spPr>
      </p:pic>
      <p:sp>
        <p:nvSpPr>
          <p:cNvPr id="3" name="Footer Placeholder 5"/>
          <p:cNvSpPr txBox="1">
            <a:spLocks/>
          </p:cNvSpPr>
          <p:nvPr userDrawn="1"/>
        </p:nvSpPr>
        <p:spPr>
          <a:xfrm>
            <a:off x="454569" y="18603"/>
            <a:ext cx="9464131"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spc="6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smtClean="0">
                <a:solidFill>
                  <a:srgbClr val="FBB03B">
                    <a:tint val="75000"/>
                  </a:srgbClr>
                </a:solidFill>
              </a:rPr>
              <a:t>I     MACROECONOMIC ENVIRONMENT AND COMPETITIVE LANDSCAPE</a:t>
            </a:r>
            <a:endParaRPr lang="en-US" dirty="0">
              <a:solidFill>
                <a:srgbClr val="FBB03B">
                  <a:tint val="75000"/>
                </a:srgbClr>
              </a:solidFill>
            </a:endParaRPr>
          </a:p>
        </p:txBody>
      </p:sp>
    </p:spTree>
    <p:extLst>
      <p:ext uri="{BB962C8B-B14F-4D97-AF65-F5344CB8AC3E}">
        <p14:creationId xmlns:p14="http://schemas.microsoft.com/office/powerpoint/2010/main" val="309788777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62" y="0"/>
            <a:ext cx="12184137" cy="6858000"/>
          </a:xfrm>
          <a:prstGeom prst="rect">
            <a:avLst/>
          </a:prstGeom>
        </p:spPr>
      </p:pic>
      <p:sp>
        <p:nvSpPr>
          <p:cNvPr id="3" name="Footer Placeholder 5"/>
          <p:cNvSpPr txBox="1">
            <a:spLocks/>
          </p:cNvSpPr>
          <p:nvPr userDrawn="1"/>
        </p:nvSpPr>
        <p:spPr>
          <a:xfrm>
            <a:off x="454569" y="18603"/>
            <a:ext cx="9464131"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spc="6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smtClean="0">
                <a:solidFill>
                  <a:srgbClr val="FBB03B">
                    <a:tint val="75000"/>
                  </a:srgbClr>
                </a:solidFill>
              </a:rPr>
              <a:t>II	ITWORX Education Positioning</a:t>
            </a:r>
            <a:endParaRPr lang="en-US" dirty="0">
              <a:solidFill>
                <a:srgbClr val="FBB03B">
                  <a:tint val="75000"/>
                </a:srgbClr>
              </a:solidFill>
            </a:endParaRPr>
          </a:p>
        </p:txBody>
      </p:sp>
    </p:spTree>
    <p:extLst>
      <p:ext uri="{BB962C8B-B14F-4D97-AF65-F5344CB8AC3E}">
        <p14:creationId xmlns:p14="http://schemas.microsoft.com/office/powerpoint/2010/main" val="308614785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1"/>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5" name="Footer Placeholder 4"/>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4564009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5400">
                <a:solidFill>
                  <a:schemeClr val="bg1">
                    <a:lumMod val="65000"/>
                  </a:schemeClr>
                </a:solidFill>
                <a:latin typeface="Segoe UI Light"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4000">
                <a:solidFill>
                  <a:srgbClr val="00AEEF"/>
                </a:solidFill>
                <a:latin typeface="Segoe UI Light" pitchFamily="34" charset="0"/>
              </a:defRPr>
            </a:lvl1pPr>
            <a:lvl2pP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7" name="Group 6"/>
          <p:cNvGrpSpPr/>
          <p:nvPr userDrawn="1"/>
        </p:nvGrpSpPr>
        <p:grpSpPr>
          <a:xfrm>
            <a:off x="5" y="6524785"/>
            <a:ext cx="12207120" cy="402461"/>
            <a:chOff x="-786969" y="6495588"/>
            <a:chExt cx="9930969" cy="417085"/>
          </a:xfrm>
        </p:grpSpPr>
        <p:pic>
          <p:nvPicPr>
            <p:cNvPr id="8"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905000" y="6495588"/>
              <a:ext cx="7239000" cy="416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86969" y="6503093"/>
              <a:ext cx="6155634" cy="40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 name="Rectangle 9"/>
          <p:cNvSpPr/>
          <p:nvPr userDrawn="1"/>
        </p:nvSpPr>
        <p:spPr bwMode="auto">
          <a:xfrm>
            <a:off x="101602" y="304800"/>
            <a:ext cx="499131" cy="60198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endParaRPr lang="en-US" sz="18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1" name="Picture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2354" y="5237"/>
            <a:ext cx="12214354" cy="6921726"/>
          </a:xfrm>
          <a:prstGeom prst="rect">
            <a:avLst/>
          </a:prstGeom>
        </p:spPr>
      </p:pic>
    </p:spTree>
    <p:extLst>
      <p:ext uri="{BB962C8B-B14F-4D97-AF65-F5344CB8AC3E}">
        <p14:creationId xmlns:p14="http://schemas.microsoft.com/office/powerpoint/2010/main" val="22582364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5400">
                <a:solidFill>
                  <a:schemeClr val="bg1">
                    <a:lumMod val="65000"/>
                  </a:schemeClr>
                </a:solidFill>
                <a:latin typeface="Segoe UI Light"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4000">
                <a:solidFill>
                  <a:srgbClr val="00AEEF"/>
                </a:solidFill>
                <a:latin typeface="Segoe UI Light" pitchFamily="34" charset="0"/>
              </a:defRPr>
            </a:lvl1pPr>
            <a:lvl2pP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7" name="Group 6"/>
          <p:cNvGrpSpPr/>
          <p:nvPr userDrawn="1"/>
        </p:nvGrpSpPr>
        <p:grpSpPr>
          <a:xfrm>
            <a:off x="5" y="6524785"/>
            <a:ext cx="12207120" cy="402461"/>
            <a:chOff x="-786969" y="6495588"/>
            <a:chExt cx="9930969" cy="417085"/>
          </a:xfrm>
        </p:grpSpPr>
        <p:pic>
          <p:nvPicPr>
            <p:cNvPr id="8"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905000" y="6495588"/>
              <a:ext cx="7239000" cy="416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86969" y="6503093"/>
              <a:ext cx="6155634" cy="40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 name="Rectangle 9"/>
          <p:cNvSpPr/>
          <p:nvPr userDrawn="1"/>
        </p:nvSpPr>
        <p:spPr bwMode="auto">
          <a:xfrm>
            <a:off x="101602" y="304800"/>
            <a:ext cx="499131" cy="60198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endParaRPr lang="en-US" sz="18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1" name="Picture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2354" y="5237"/>
            <a:ext cx="12214354" cy="6921726"/>
          </a:xfrm>
          <a:prstGeom prst="rect">
            <a:avLst/>
          </a:prstGeom>
        </p:spPr>
      </p:pic>
      <p:pic>
        <p:nvPicPr>
          <p:cNvPr id="12" name="Picture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651" y="0"/>
            <a:ext cx="12224888" cy="6858000"/>
          </a:xfrm>
          <a:prstGeom prst="rect">
            <a:avLst/>
          </a:prstGeom>
        </p:spPr>
      </p:pic>
      <p:sp>
        <p:nvSpPr>
          <p:cNvPr id="13" name="Rectangle 12"/>
          <p:cNvSpPr/>
          <p:nvPr userDrawn="1"/>
        </p:nvSpPr>
        <p:spPr>
          <a:xfrm>
            <a:off x="1" y="1040524"/>
            <a:ext cx="6037363" cy="1497724"/>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Tree>
    <p:extLst>
      <p:ext uri="{BB962C8B-B14F-4D97-AF65-F5344CB8AC3E}">
        <p14:creationId xmlns:p14="http://schemas.microsoft.com/office/powerpoint/2010/main" val="8931714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4"/>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7"/>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5" name="Footer Placeholder 4"/>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577562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6" name="Footer Placeholder 5"/>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90750799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5" y="1535113"/>
            <a:ext cx="538691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5" y="2174875"/>
            <a:ext cx="538691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8" name="Footer Placeholder 7"/>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9" name="Slide Number Placeholder 8"/>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1376109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4" name="Footer Placeholder 3"/>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5" name="Slide Number Placeholder 4"/>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67773826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Main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50813"/>
            <a:ext cx="9144000" cy="900747"/>
          </a:xfrm>
          <a:prstGeom prst="rect">
            <a:avLst/>
          </a:prstGeom>
        </p:spPr>
        <p:txBody>
          <a:bodyPr anchor="b"/>
          <a:lstStyle>
            <a:lvl1pPr algn="ctr">
              <a:defRPr sz="4800" spc="-150">
                <a:latin typeface="Segoe UI Semilight" pitchFamily="34" charset="0"/>
                <a:ea typeface="Open Sans Condensed Light" panose="020B0306030504020204" pitchFamily="34" charset="0"/>
                <a:cs typeface="Segoe UI Semilight" pitchFamily="34" charset="0"/>
              </a:defRPr>
            </a:lvl1pPr>
          </a:lstStyle>
          <a:p>
            <a:r>
              <a:rPr lang="en-US" dirty="0" smtClean="0"/>
              <a:t>CLICK TO EDIT MASTER TITLE</a:t>
            </a:r>
            <a:endParaRPr lang="bg-BG" dirty="0"/>
          </a:p>
        </p:txBody>
      </p:sp>
      <p:sp>
        <p:nvSpPr>
          <p:cNvPr id="3" name="Subtitle 2"/>
          <p:cNvSpPr>
            <a:spLocks noGrp="1"/>
          </p:cNvSpPr>
          <p:nvPr>
            <p:ph type="subTitle" idx="1"/>
          </p:nvPr>
        </p:nvSpPr>
        <p:spPr>
          <a:xfrm>
            <a:off x="1524000" y="914400"/>
            <a:ext cx="9144000" cy="445770"/>
          </a:xfrm>
          <a:prstGeom prst="rect">
            <a:avLst/>
          </a:prstGeom>
        </p:spPr>
        <p:txBody>
          <a:bodyPr/>
          <a:lstStyle>
            <a:lvl1pPr marL="0" indent="0" algn="ctr">
              <a:buNone/>
              <a:defRPr sz="1600">
                <a:solidFill>
                  <a:schemeClr val="accent2"/>
                </a:solidFill>
                <a:latin typeface="Segoe UI Semilight" pitchFamily="34" charset="0"/>
                <a:cs typeface="Segoe UI Semilight"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bg-BG" dirty="0"/>
          </a:p>
        </p:txBody>
      </p:sp>
      <p:sp>
        <p:nvSpPr>
          <p:cNvPr id="10" name="Rectangle 9"/>
          <p:cNvSpPr/>
          <p:nvPr userDrawn="1"/>
        </p:nvSpPr>
        <p:spPr>
          <a:xfrm>
            <a:off x="0" y="6382711"/>
            <a:ext cx="12192000" cy="331053"/>
          </a:xfrm>
          <a:prstGeom prst="rect">
            <a:avLst/>
          </a:prstGeom>
          <a:solidFill>
            <a:schemeClr val="accent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chemeClr val="lt1">
                  <a:alpha val="79000"/>
                </a:schemeClr>
              </a:solidFill>
              <a:latin typeface="Segoe UI Semilight" pitchFamily="34" charset="0"/>
              <a:cs typeface="Segoe UI Semilight" pitchFamily="34" charset="0"/>
            </a:endParaRPr>
          </a:p>
        </p:txBody>
      </p:sp>
      <p:sp>
        <p:nvSpPr>
          <p:cNvPr id="12" name="Rectangle 11"/>
          <p:cNvSpPr/>
          <p:nvPr userDrawn="1"/>
        </p:nvSpPr>
        <p:spPr>
          <a:xfrm>
            <a:off x="5060299" y="6394349"/>
            <a:ext cx="2348976" cy="307777"/>
          </a:xfrm>
          <a:prstGeom prst="rect">
            <a:avLst/>
          </a:prstGeom>
        </p:spPr>
        <p:txBody>
          <a:bodyPr wrap="none">
            <a:spAutoFit/>
          </a:bodyPr>
          <a:lstStyle/>
          <a:p>
            <a:r>
              <a:rPr lang="en-US" sz="1400" dirty="0" smtClean="0">
                <a:solidFill>
                  <a:schemeClr val="accent2">
                    <a:alpha val="79000"/>
                  </a:schemeClr>
                </a:solidFill>
                <a:latin typeface="Segoe UI Semilight" pitchFamily="34" charset="0"/>
                <a:cs typeface="Segoe UI Semilight" pitchFamily="34" charset="0"/>
              </a:rPr>
              <a:t>WWW.ITWORX.EDUCATION</a:t>
            </a:r>
            <a:endParaRPr lang="bg-BG" sz="1400" dirty="0">
              <a:solidFill>
                <a:schemeClr val="accent2">
                  <a:alpha val="79000"/>
                </a:schemeClr>
              </a:solidFill>
              <a:latin typeface="Segoe UI Semilight" pitchFamily="34" charset="0"/>
              <a:cs typeface="Segoe UI Semilight" pitchFamily="34" charset="0"/>
            </a:endParaRPr>
          </a:p>
        </p:txBody>
      </p:sp>
      <p:sp>
        <p:nvSpPr>
          <p:cNvPr id="14" name="Slide Number Placeholder 5"/>
          <p:cNvSpPr>
            <a:spLocks noGrp="1"/>
          </p:cNvSpPr>
          <p:nvPr>
            <p:ph type="sldNum" sz="quarter" idx="4"/>
          </p:nvPr>
        </p:nvSpPr>
        <p:spPr>
          <a:xfrm>
            <a:off x="11047808" y="6383053"/>
            <a:ext cx="495300" cy="330076"/>
          </a:xfrm>
          <a:prstGeom prst="rect">
            <a:avLst/>
          </a:prstGeom>
        </p:spPr>
        <p:txBody>
          <a:bodyPr/>
          <a:lstStyle>
            <a:lvl1pPr algn="r">
              <a:defRPr sz="1600">
                <a:latin typeface="Segoe UI Semilight" pitchFamily="34" charset="0"/>
                <a:cs typeface="Segoe UI Semilight" pitchFamily="34" charset="0"/>
              </a:defRPr>
            </a:lvl1pPr>
          </a:lstStyle>
          <a:p>
            <a:fld id="{CCB13F18-A32D-40F8-92A2-4CABB04772E8}" type="slidenum">
              <a:rPr lang="bg-BG" smtClean="0"/>
              <a:pPr/>
              <a:t>‹#›</a:t>
            </a:fld>
            <a:endParaRPr lang="bg-BG" dirty="0"/>
          </a:p>
        </p:txBody>
      </p:sp>
      <p:sp>
        <p:nvSpPr>
          <p:cNvPr id="15" name="Half Frame 14">
            <a:hlinkClick r:id="" action="ppaction://hlinkshowjump?jump=previousslide"/>
          </p:cNvPr>
          <p:cNvSpPr/>
          <p:nvPr userDrawn="1"/>
        </p:nvSpPr>
        <p:spPr>
          <a:xfrm rot="13500000" flipH="1">
            <a:off x="11688528" y="6479390"/>
            <a:ext cx="137695" cy="137695"/>
          </a:xfrm>
          <a:prstGeom prst="halfFrame">
            <a:avLst>
              <a:gd name="adj1" fmla="val 21252"/>
              <a:gd name="adj2" fmla="val 232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a:solidFill>
                <a:schemeClr val="tx1"/>
              </a:solidFill>
              <a:latin typeface="Segoe UI Semilight" pitchFamily="34" charset="0"/>
              <a:cs typeface="Segoe UI Semilight" pitchFamily="34" charset="0"/>
            </a:endParaRPr>
          </a:p>
        </p:txBody>
      </p:sp>
      <p:cxnSp>
        <p:nvCxnSpPr>
          <p:cNvPr id="16" name="Straight Connector 15"/>
          <p:cNvCxnSpPr/>
          <p:nvPr userDrawn="1"/>
        </p:nvCxnSpPr>
        <p:spPr>
          <a:xfrm>
            <a:off x="11561323" y="6352629"/>
            <a:ext cx="0" cy="361135"/>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7" name="Half Frame 16">
            <a:hlinkClick r:id="" action="ppaction://hlinkshowjump?jump=nextslide"/>
          </p:cNvPr>
          <p:cNvSpPr/>
          <p:nvPr userDrawn="1"/>
        </p:nvSpPr>
        <p:spPr>
          <a:xfrm rot="8100000">
            <a:off x="11762815" y="6479390"/>
            <a:ext cx="137695" cy="137695"/>
          </a:xfrm>
          <a:prstGeom prst="halfFrame">
            <a:avLst>
              <a:gd name="adj1" fmla="val 21252"/>
              <a:gd name="adj2" fmla="val 232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a:solidFill>
                <a:schemeClr val="tx1"/>
              </a:solidFill>
              <a:latin typeface="Segoe UI Semilight" pitchFamily="34" charset="0"/>
              <a:cs typeface="Segoe UI Semilight" pitchFamily="34" charset="0"/>
            </a:endParaRPr>
          </a:p>
        </p:txBody>
      </p:sp>
      <p:pic>
        <p:nvPicPr>
          <p:cNvPr id="2050" name="Picture 2" descr="D:\eduworx\Logo\ITWORX LOGO Final4 - Colored1.png"/>
          <p:cNvPicPr>
            <a:picLocks noChangeAspect="1" noChangeArrowheads="1"/>
          </p:cNvPicPr>
          <p:nvPr userDrawn="1"/>
        </p:nvPicPr>
        <p:blipFill>
          <a:blip r:embed="rId2" cstate="print"/>
          <a:srcRect/>
          <a:stretch>
            <a:fillRect/>
          </a:stretch>
        </p:blipFill>
        <p:spPr bwMode="auto">
          <a:xfrm>
            <a:off x="237113" y="6400801"/>
            <a:ext cx="1276047" cy="344343"/>
          </a:xfrm>
          <a:prstGeom prst="rect">
            <a:avLst/>
          </a:prstGeom>
          <a:noFill/>
        </p:spPr>
      </p:pic>
    </p:spTree>
    <p:extLst>
      <p:ext uri="{BB962C8B-B14F-4D97-AF65-F5344CB8AC3E}">
        <p14:creationId xmlns:p14="http://schemas.microsoft.com/office/powerpoint/2010/main" val="393601971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3" name="Footer Placeholder 2"/>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4" name="Slide Number Placeholder 3"/>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0540935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5" y="273054"/>
            <a:ext cx="681566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7"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6" name="Footer Placeholder 5"/>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3039430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6" name="Footer Placeholder 5"/>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3803877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5" name="Footer Placeholder 4"/>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23555731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2"/>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2"/>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5" name="Footer Placeholder 4"/>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453718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5400">
                <a:solidFill>
                  <a:schemeClr val="bg1">
                    <a:lumMod val="65000"/>
                  </a:schemeClr>
                </a:solidFill>
                <a:latin typeface="Segoe UI Light"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9600" y="1600206"/>
            <a:ext cx="10972800" cy="4525963"/>
          </a:xfrm>
          <a:prstGeom prst="rect">
            <a:avLst/>
          </a:prstGeom>
        </p:spPr>
        <p:txBody>
          <a:bodyPr/>
          <a:lstStyle>
            <a:lvl1pPr>
              <a:defRPr sz="4000">
                <a:solidFill>
                  <a:srgbClr val="00AEEF"/>
                </a:solidFill>
                <a:latin typeface="Segoe UI Light" pitchFamily="34" charset="0"/>
              </a:defRPr>
            </a:lvl1pPr>
            <a:lvl2pP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7" name="Group 6"/>
          <p:cNvGrpSpPr/>
          <p:nvPr userDrawn="1"/>
        </p:nvGrpSpPr>
        <p:grpSpPr>
          <a:xfrm>
            <a:off x="5" y="6524785"/>
            <a:ext cx="12207120" cy="402461"/>
            <a:chOff x="-786969" y="6495588"/>
            <a:chExt cx="9930969" cy="417085"/>
          </a:xfrm>
        </p:grpSpPr>
        <p:pic>
          <p:nvPicPr>
            <p:cNvPr id="8"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905000" y="6495588"/>
              <a:ext cx="7239000" cy="416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86969" y="6503093"/>
              <a:ext cx="6155634" cy="40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 name="Rectangle 9"/>
          <p:cNvSpPr/>
          <p:nvPr userDrawn="1"/>
        </p:nvSpPr>
        <p:spPr bwMode="auto">
          <a:xfrm>
            <a:off x="101602" y="304800"/>
            <a:ext cx="499131" cy="60198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endParaRPr lang="en-US" sz="18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1" name="Picture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2354" y="5237"/>
            <a:ext cx="12214354" cy="6921726"/>
          </a:xfrm>
          <a:prstGeom prst="rect">
            <a:avLst/>
          </a:prstGeom>
        </p:spPr>
      </p:pic>
    </p:spTree>
    <p:extLst>
      <p:ext uri="{BB962C8B-B14F-4D97-AF65-F5344CB8AC3E}">
        <p14:creationId xmlns:p14="http://schemas.microsoft.com/office/powerpoint/2010/main" val="18876546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1"/>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5" name="Footer Placeholder 4"/>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9479557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5400">
                <a:solidFill>
                  <a:schemeClr val="bg1">
                    <a:lumMod val="65000"/>
                  </a:schemeClr>
                </a:solidFill>
                <a:latin typeface="Segoe UI Light"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4000">
                <a:solidFill>
                  <a:srgbClr val="00AEEF"/>
                </a:solidFill>
                <a:latin typeface="Segoe UI Light" pitchFamily="34" charset="0"/>
              </a:defRPr>
            </a:lvl1pPr>
            <a:lvl2pP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7" name="Group 6"/>
          <p:cNvGrpSpPr/>
          <p:nvPr userDrawn="1"/>
        </p:nvGrpSpPr>
        <p:grpSpPr>
          <a:xfrm>
            <a:off x="5" y="6524785"/>
            <a:ext cx="12207120" cy="402461"/>
            <a:chOff x="-786969" y="6495588"/>
            <a:chExt cx="9930969" cy="417085"/>
          </a:xfrm>
        </p:grpSpPr>
        <p:pic>
          <p:nvPicPr>
            <p:cNvPr id="8"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905000" y="6495588"/>
              <a:ext cx="7239000" cy="416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86969" y="6503093"/>
              <a:ext cx="6155634" cy="40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 name="Rectangle 9"/>
          <p:cNvSpPr/>
          <p:nvPr userDrawn="1"/>
        </p:nvSpPr>
        <p:spPr bwMode="auto">
          <a:xfrm>
            <a:off x="101602" y="304800"/>
            <a:ext cx="499131" cy="60198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endParaRPr lang="en-US" sz="18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1" name="Picture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2354" y="5237"/>
            <a:ext cx="12214354" cy="6921726"/>
          </a:xfrm>
          <a:prstGeom prst="rect">
            <a:avLst/>
          </a:prstGeom>
        </p:spPr>
      </p:pic>
    </p:spTree>
    <p:extLst>
      <p:ext uri="{BB962C8B-B14F-4D97-AF65-F5344CB8AC3E}">
        <p14:creationId xmlns:p14="http://schemas.microsoft.com/office/powerpoint/2010/main" val="40702938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5400">
                <a:solidFill>
                  <a:schemeClr val="bg1">
                    <a:lumMod val="65000"/>
                  </a:schemeClr>
                </a:solidFill>
                <a:latin typeface="Segoe UI Light"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4000">
                <a:solidFill>
                  <a:srgbClr val="00AEEF"/>
                </a:solidFill>
                <a:latin typeface="Segoe UI Light" pitchFamily="34" charset="0"/>
              </a:defRPr>
            </a:lvl1pPr>
            <a:lvl2pP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7" name="Group 6"/>
          <p:cNvGrpSpPr/>
          <p:nvPr userDrawn="1"/>
        </p:nvGrpSpPr>
        <p:grpSpPr>
          <a:xfrm>
            <a:off x="5" y="6524785"/>
            <a:ext cx="12207120" cy="402461"/>
            <a:chOff x="-786969" y="6495588"/>
            <a:chExt cx="9930969" cy="417085"/>
          </a:xfrm>
        </p:grpSpPr>
        <p:pic>
          <p:nvPicPr>
            <p:cNvPr id="8"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905000" y="6495588"/>
              <a:ext cx="7239000" cy="416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86969" y="6503093"/>
              <a:ext cx="6155634" cy="40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 name="Rectangle 9"/>
          <p:cNvSpPr/>
          <p:nvPr userDrawn="1"/>
        </p:nvSpPr>
        <p:spPr bwMode="auto">
          <a:xfrm>
            <a:off x="101602" y="304800"/>
            <a:ext cx="499131" cy="601980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endParaRPr lang="en-US" sz="18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1" name="Picture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2354" y="5237"/>
            <a:ext cx="12214354" cy="6921726"/>
          </a:xfrm>
          <a:prstGeom prst="rect">
            <a:avLst/>
          </a:prstGeom>
        </p:spPr>
      </p:pic>
      <p:pic>
        <p:nvPicPr>
          <p:cNvPr id="12" name="Picture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651" y="0"/>
            <a:ext cx="12224888" cy="6858000"/>
          </a:xfrm>
          <a:prstGeom prst="rect">
            <a:avLst/>
          </a:prstGeom>
        </p:spPr>
      </p:pic>
      <p:sp>
        <p:nvSpPr>
          <p:cNvPr id="13" name="Rectangle 12"/>
          <p:cNvSpPr/>
          <p:nvPr userDrawn="1"/>
        </p:nvSpPr>
        <p:spPr>
          <a:xfrm>
            <a:off x="1" y="1040524"/>
            <a:ext cx="6037363" cy="1497724"/>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prstClr val="white"/>
              </a:solidFill>
            </a:endParaRPr>
          </a:p>
        </p:txBody>
      </p:sp>
    </p:spTree>
    <p:extLst>
      <p:ext uri="{BB962C8B-B14F-4D97-AF65-F5344CB8AC3E}">
        <p14:creationId xmlns:p14="http://schemas.microsoft.com/office/powerpoint/2010/main" val="188966882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4"/>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7"/>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5" name="Footer Placeholder 4"/>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95504776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600" y="6356357"/>
            <a:ext cx="2844800" cy="365125"/>
          </a:xfrm>
          <a:prstGeom prst="rect">
            <a:avLst/>
          </a:prstGeom>
        </p:spPr>
        <p:txBody>
          <a:bodyPr/>
          <a:lstStyle/>
          <a:p>
            <a:fld id="{1D8BD707-D9CF-40AE-B4C6-C98DA3205C09}" type="datetimeFigureOut">
              <a:rPr lang="en-US" smtClean="0">
                <a:solidFill>
                  <a:prstClr val="black"/>
                </a:solidFill>
              </a:rPr>
              <a:pPr/>
              <a:t>8/4/2014</a:t>
            </a:fld>
            <a:endParaRPr lang="en-US" dirty="0">
              <a:solidFill>
                <a:prstClr val="black"/>
              </a:solidFill>
            </a:endParaRPr>
          </a:p>
        </p:txBody>
      </p:sp>
      <p:sp>
        <p:nvSpPr>
          <p:cNvPr id="6" name="Footer Placeholder 5"/>
          <p:cNvSpPr>
            <a:spLocks noGrp="1"/>
          </p:cNvSpPr>
          <p:nvPr>
            <p:ph type="ftr" sz="quarter" idx="11"/>
          </p:nvPr>
        </p:nvSpPr>
        <p:spPr>
          <a:xfrm>
            <a:off x="4165602" y="6356357"/>
            <a:ext cx="3860800" cy="365125"/>
          </a:xfrm>
          <a:prstGeom prst="rect">
            <a:avLst/>
          </a:prstGeom>
        </p:spPr>
        <p:txBody>
          <a:bodyPr/>
          <a:lstStyle/>
          <a:p>
            <a:endParaRPr lang="en-US" dirty="0">
              <a:solidFill>
                <a:prstClr val="black"/>
              </a:solidFill>
            </a:endParaRPr>
          </a:p>
        </p:txBody>
      </p:sp>
      <p:sp>
        <p:nvSpPr>
          <p:cNvPr id="7" name="Slide Number Placeholder 6"/>
          <p:cNvSpPr>
            <a:spLocks noGrp="1"/>
          </p:cNvSpPr>
          <p:nvPr>
            <p:ph type="sldNum" sz="quarter" idx="12"/>
          </p:nvPr>
        </p:nvSpPr>
        <p:spPr>
          <a:xfrm>
            <a:off x="8737600" y="6356357"/>
            <a:ext cx="2844800" cy="365125"/>
          </a:xfrm>
          <a:prstGeom prst="rect">
            <a:avLst/>
          </a:prstGeom>
        </p:spPr>
        <p:txBody>
          <a:bodyPr/>
          <a:lstStyle/>
          <a:p>
            <a:fld id="{B6F15528-21DE-4FAA-801E-634DDDAF4B2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78759499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7"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4.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Tree>
    <p:extLst>
      <p:ext uri="{BB962C8B-B14F-4D97-AF65-F5344CB8AC3E}">
        <p14:creationId xmlns:p14="http://schemas.microsoft.com/office/powerpoint/2010/main" val="3862964500"/>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2" r:id="rId3"/>
    <p:sldLayoutId id="2147483651" r:id="rId4"/>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8089504"/>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2817475449"/>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rgbClr val="5DBA4E"/>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4085679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jpg"/><Relationship Id="rId9"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g"/><Relationship Id="rId1" Type="http://schemas.openxmlformats.org/officeDocument/2006/relationships/slideLayout" Target="../slideLayouts/slideLayout24.xml"/><Relationship Id="rId6" Type="http://schemas.microsoft.com/office/2007/relationships/hdphoto" Target="../media/hdphoto1.wdp"/><Relationship Id="rId5" Type="http://schemas.openxmlformats.org/officeDocument/2006/relationships/image" Target="../media/image5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diagramLayout" Target="../diagrams/layout1.xml"/><Relationship Id="rId7" Type="http://schemas.openxmlformats.org/officeDocument/2006/relationships/image" Target="../media/image51.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image" Target="../media/image55.png"/><Relationship Id="rId5" Type="http://schemas.openxmlformats.org/officeDocument/2006/relationships/diagramColors" Target="../diagrams/colors1.xml"/><Relationship Id="rId10" Type="http://schemas.openxmlformats.org/officeDocument/2006/relationships/image" Target="../media/image54.png"/><Relationship Id="rId4" Type="http://schemas.openxmlformats.org/officeDocument/2006/relationships/diagramQuickStyle" Target="../diagrams/quickStyle1.xml"/><Relationship Id="rId9" Type="http://schemas.openxmlformats.org/officeDocument/2006/relationships/image" Target="../media/image5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0"/>
            <a:ext cx="12192000" cy="6857999"/>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9" name="Picture 5" descr="D:\eduworx\eduworx\internal\Header\01_01.png"/>
          <p:cNvPicPr>
            <a:picLocks noChangeAspect="1" noChangeArrowheads="1"/>
          </p:cNvPicPr>
          <p:nvPr/>
        </p:nvPicPr>
        <p:blipFill>
          <a:blip r:embed="rId3" cstate="print"/>
          <a:srcRect/>
          <a:stretch>
            <a:fillRect/>
          </a:stretch>
        </p:blipFill>
        <p:spPr bwMode="auto">
          <a:xfrm>
            <a:off x="0" y="1888383"/>
            <a:ext cx="12192000" cy="4969617"/>
          </a:xfrm>
          <a:prstGeom prst="rect">
            <a:avLst/>
          </a:prstGeom>
          <a:noFill/>
        </p:spPr>
      </p:pic>
      <p:pic>
        <p:nvPicPr>
          <p:cNvPr id="1028" name="Picture 4" descr="D:\eduworx\Logo\ITWORX LOGO Final4 - Colored2.png" hidden="1"/>
          <p:cNvPicPr>
            <a:picLocks noChangeAspect="1" noChangeArrowheads="1"/>
          </p:cNvPicPr>
          <p:nvPr/>
        </p:nvPicPr>
        <p:blipFill>
          <a:blip r:embed="rId4" cstate="print"/>
          <a:srcRect l="30309" r="31256" b="41944"/>
          <a:stretch>
            <a:fillRect/>
          </a:stretch>
        </p:blipFill>
        <p:spPr bwMode="auto">
          <a:xfrm>
            <a:off x="-3025836" y="0"/>
            <a:ext cx="7880465" cy="8139534"/>
          </a:xfrm>
          <a:prstGeom prst="rect">
            <a:avLst/>
          </a:prstGeom>
          <a:noFill/>
        </p:spPr>
      </p:pic>
      <p:grpSp>
        <p:nvGrpSpPr>
          <p:cNvPr id="31" name="Group 30"/>
          <p:cNvGrpSpPr/>
          <p:nvPr/>
        </p:nvGrpSpPr>
        <p:grpSpPr>
          <a:xfrm>
            <a:off x="0" y="0"/>
            <a:ext cx="299546" cy="3197968"/>
            <a:chOff x="0" y="0"/>
            <a:chExt cx="299546" cy="3197968"/>
          </a:xfrm>
        </p:grpSpPr>
        <p:sp>
          <p:nvSpPr>
            <p:cNvPr id="26" name="Rectangle 25"/>
            <p:cNvSpPr/>
            <p:nvPr/>
          </p:nvSpPr>
          <p:spPr>
            <a:xfrm>
              <a:off x="0" y="0"/>
              <a:ext cx="299546" cy="1098086"/>
            </a:xfrm>
            <a:prstGeom prst="rect">
              <a:avLst/>
            </a:prstGeom>
            <a:solidFill>
              <a:srgbClr val="8DD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27" name="Rectangle 26"/>
            <p:cNvSpPr/>
            <p:nvPr/>
          </p:nvSpPr>
          <p:spPr>
            <a:xfrm>
              <a:off x="0" y="1099649"/>
              <a:ext cx="299546" cy="1054448"/>
            </a:xfrm>
            <a:prstGeom prst="rect">
              <a:avLst/>
            </a:prstGeom>
            <a:solidFill>
              <a:srgbClr val="33A0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28" name="Rectangle 27"/>
            <p:cNvSpPr/>
            <p:nvPr/>
          </p:nvSpPr>
          <p:spPr>
            <a:xfrm>
              <a:off x="0" y="2147017"/>
              <a:ext cx="299546" cy="10509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grpSp>
        <p:nvGrpSpPr>
          <p:cNvPr id="33" name="Group 32"/>
          <p:cNvGrpSpPr/>
          <p:nvPr/>
        </p:nvGrpSpPr>
        <p:grpSpPr>
          <a:xfrm>
            <a:off x="470536" y="1145521"/>
            <a:ext cx="12264822" cy="2559078"/>
            <a:chOff x="470536" y="1199309"/>
            <a:chExt cx="12264822" cy="2559078"/>
          </a:xfrm>
        </p:grpSpPr>
        <p:sp>
          <p:nvSpPr>
            <p:cNvPr id="32" name="Rectangle 31"/>
            <p:cNvSpPr/>
            <p:nvPr/>
          </p:nvSpPr>
          <p:spPr>
            <a:xfrm>
              <a:off x="6786283" y="1217238"/>
              <a:ext cx="5405717" cy="2049517"/>
            </a:xfrm>
            <a:prstGeom prst="rect">
              <a:avLst/>
            </a:prstGeom>
            <a:solidFill>
              <a:srgbClr val="FBFBFB">
                <a:alpha val="1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p:cNvGrpSpPr/>
            <p:nvPr/>
          </p:nvGrpSpPr>
          <p:grpSpPr>
            <a:xfrm>
              <a:off x="470536" y="1199309"/>
              <a:ext cx="12264822" cy="2559078"/>
              <a:chOff x="4114578" y="3362083"/>
              <a:chExt cx="12264822" cy="2559078"/>
            </a:xfrm>
          </p:grpSpPr>
          <p:sp>
            <p:nvSpPr>
              <p:cNvPr id="19" name="Rectangle 18"/>
              <p:cNvSpPr/>
              <p:nvPr/>
            </p:nvSpPr>
            <p:spPr>
              <a:xfrm>
                <a:off x="4114578" y="3362083"/>
                <a:ext cx="6266552" cy="2049517"/>
              </a:xfrm>
              <a:prstGeom prst="rect">
                <a:avLst/>
              </a:prstGeom>
              <a:solidFill>
                <a:srgbClr val="FBFBFB">
                  <a:alpha val="9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D:\eduworx\Logo\ITWORX LOGO Final4 - Colored1.png"/>
              <p:cNvPicPr>
                <a:picLocks noChangeAspect="1" noChangeArrowheads="1"/>
              </p:cNvPicPr>
              <p:nvPr/>
            </p:nvPicPr>
            <p:blipFill>
              <a:blip r:embed="rId5" cstate="print"/>
              <a:srcRect/>
              <a:stretch>
                <a:fillRect/>
              </a:stretch>
            </p:blipFill>
            <p:spPr bwMode="auto">
              <a:xfrm>
                <a:off x="4308178" y="3613313"/>
                <a:ext cx="5842078" cy="1576493"/>
              </a:xfrm>
              <a:prstGeom prst="rect">
                <a:avLst/>
              </a:prstGeom>
              <a:noFill/>
            </p:spPr>
          </p:pic>
          <p:sp>
            <p:nvSpPr>
              <p:cNvPr id="29" name="Rectangle 28"/>
              <p:cNvSpPr/>
              <p:nvPr/>
            </p:nvSpPr>
            <p:spPr>
              <a:xfrm>
                <a:off x="12296033" y="5521051"/>
                <a:ext cx="4083367" cy="400110"/>
              </a:xfrm>
              <a:prstGeom prst="rect">
                <a:avLst/>
              </a:prstGeom>
            </p:spPr>
            <p:txBody>
              <a:bodyPr wrap="square">
                <a:spAutoFit/>
              </a:bodyPr>
              <a:lstStyle/>
              <a:p>
                <a:r>
                  <a:rPr lang="en-US" sz="2000" dirty="0" smtClean="0">
                    <a:solidFill>
                      <a:schemeClr val="accent5"/>
                    </a:solidFill>
                    <a:latin typeface="Segoe UI Light" pitchFamily="34" charset="0"/>
                    <a:ea typeface="Open Sans Condensed Light" panose="020B0306030504020204" pitchFamily="34" charset="0"/>
                    <a:cs typeface="Segoe UI Light" pitchFamily="34" charset="0"/>
                  </a:rPr>
                  <a:t>Presented by: </a:t>
                </a:r>
                <a:r>
                  <a:rPr lang="en-US" sz="2000" b="1" dirty="0" smtClean="0">
                    <a:solidFill>
                      <a:schemeClr val="accent5"/>
                    </a:solidFill>
                    <a:latin typeface="Segoe UI" pitchFamily="34" charset="0"/>
                    <a:ea typeface="Open Sans Condensed Light" panose="020B0306030504020204" pitchFamily="34" charset="0"/>
                    <a:cs typeface="Segoe UI" pitchFamily="34" charset="0"/>
                  </a:rPr>
                  <a:t>Ahmed Medhat</a:t>
                </a:r>
                <a:endParaRPr lang="bg-BG" sz="2000" b="1" dirty="0">
                  <a:solidFill>
                    <a:schemeClr val="accent5"/>
                  </a:solidFill>
                  <a:latin typeface="Segoe UI" pitchFamily="34" charset="0"/>
                  <a:ea typeface="Open Sans Condensed Light" panose="020B0306030504020204" pitchFamily="34" charset="0"/>
                  <a:cs typeface="Segoe UI" pitchFamily="34" charset="0"/>
                </a:endParaRPr>
              </a:p>
            </p:txBody>
          </p:sp>
        </p:grpSp>
      </p:grpSp>
      <p:sp>
        <p:nvSpPr>
          <p:cNvPr id="34" name="Picture Placeholder 33" hidden="1"/>
          <p:cNvSpPr>
            <a:spLocks noGrp="1"/>
          </p:cNvSpPr>
          <p:nvPr>
            <p:ph type="pic" sz="quarter" idx="10"/>
          </p:nvPr>
        </p:nvSpPr>
        <p:spPr/>
      </p:sp>
      <p:sp>
        <p:nvSpPr>
          <p:cNvPr id="16" name="Subtitle 1"/>
          <p:cNvSpPr txBox="1">
            <a:spLocks/>
          </p:cNvSpPr>
          <p:nvPr/>
        </p:nvSpPr>
        <p:spPr>
          <a:xfrm>
            <a:off x="8139486" y="1811460"/>
            <a:ext cx="2601085" cy="66688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4000" kern="1200">
                <a:solidFill>
                  <a:srgbClr val="00AEEF"/>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800" dirty="0" smtClean="0">
                <a:solidFill>
                  <a:schemeClr val="bg2"/>
                </a:solidFill>
              </a:rPr>
              <a:t>Enjoy learning</a:t>
            </a:r>
            <a:endParaRPr lang="en-US" sz="4400" dirty="0">
              <a:solidFill>
                <a:schemeClr val="bg2"/>
              </a:solidFill>
            </a:endParaRPr>
          </a:p>
        </p:txBody>
      </p:sp>
      <p:sp>
        <p:nvSpPr>
          <p:cNvPr id="17" name="Title 2"/>
          <p:cNvSpPr txBox="1">
            <a:spLocks/>
          </p:cNvSpPr>
          <p:nvPr/>
        </p:nvSpPr>
        <p:spPr>
          <a:xfrm>
            <a:off x="6930688" y="1298424"/>
            <a:ext cx="2953541" cy="589959"/>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5400" kern="1200">
                <a:solidFill>
                  <a:schemeClr val="bg1">
                    <a:lumMod val="65000"/>
                  </a:schemeClr>
                </a:solidFill>
                <a:latin typeface="Segoe UI Light" pitchFamily="34" charset="0"/>
                <a:ea typeface="+mj-ea"/>
                <a:cs typeface="+mj-cs"/>
              </a:defRPr>
            </a:lvl1pPr>
          </a:lstStyle>
          <a:p>
            <a:r>
              <a:rPr lang="en-US" sz="2800" b="1" dirty="0" smtClean="0">
                <a:solidFill>
                  <a:schemeClr val="bg2"/>
                </a:solidFill>
              </a:rPr>
              <a:t>Student Success</a:t>
            </a:r>
          </a:p>
        </p:txBody>
      </p:sp>
    </p:spTree>
    <p:extLst>
      <p:ext uri="{BB962C8B-B14F-4D97-AF65-F5344CB8AC3E}">
        <p14:creationId xmlns:p14="http://schemas.microsoft.com/office/powerpoint/2010/main" val="14798999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slide(fromBottom)">
                                      <p:cBhvr>
                                        <p:cTn id="7" dur="500"/>
                                        <p:tgtEl>
                                          <p:spTgt spid="31"/>
                                        </p:tgtEl>
                                      </p:cBhvr>
                                    </p:animEffect>
                                  </p:childTnLst>
                                </p:cTn>
                              </p:par>
                              <p:par>
                                <p:cTn id="8" presetID="12" presetClass="entr" presetSubtype="4" fill="hold" nodeType="withEffect">
                                  <p:stCondLst>
                                    <p:cond delay="300"/>
                                  </p:stCondLst>
                                  <p:childTnLst>
                                    <p:set>
                                      <p:cBhvr>
                                        <p:cTn id="9" dur="1" fill="hold">
                                          <p:stCondLst>
                                            <p:cond delay="0"/>
                                          </p:stCondLst>
                                        </p:cTn>
                                        <p:tgtEl>
                                          <p:spTgt spid="1029"/>
                                        </p:tgtEl>
                                        <p:attrNameLst>
                                          <p:attrName>style.visibility</p:attrName>
                                        </p:attrNameLst>
                                      </p:cBhvr>
                                      <p:to>
                                        <p:strVal val="visible"/>
                                      </p:to>
                                    </p:set>
                                    <p:animEffect transition="in" filter="slide(fromBottom)">
                                      <p:cBhvr>
                                        <p:cTn id="10" dur="500"/>
                                        <p:tgtEl>
                                          <p:spTgt spid="1029"/>
                                        </p:tgtEl>
                                      </p:cBhvr>
                                    </p:animEffect>
                                  </p:childTnLst>
                                </p:cTn>
                              </p:par>
                              <p:par>
                                <p:cTn id="11" presetID="12" presetClass="entr" presetSubtype="2" fill="hold" nodeType="withEffect">
                                  <p:stCondLst>
                                    <p:cond delay="500"/>
                                  </p:stCondLst>
                                  <p:childTnLst>
                                    <p:set>
                                      <p:cBhvr>
                                        <p:cTn id="12" dur="1" fill="hold">
                                          <p:stCondLst>
                                            <p:cond delay="0"/>
                                          </p:stCondLst>
                                        </p:cTn>
                                        <p:tgtEl>
                                          <p:spTgt spid="33"/>
                                        </p:tgtEl>
                                        <p:attrNameLst>
                                          <p:attrName>style.visibility</p:attrName>
                                        </p:attrNameLst>
                                      </p:cBhvr>
                                      <p:to>
                                        <p:strVal val="visible"/>
                                      </p:to>
                                    </p:set>
                                    <p:animEffect transition="in" filter="slide(fromRight)">
                                      <p:cBhvr>
                                        <p:cTn id="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91342" y="314103"/>
            <a:ext cx="9144000" cy="900747"/>
          </a:xfrm>
        </p:spPr>
        <p:txBody>
          <a:bodyPr/>
          <a:lstStyle/>
          <a:p>
            <a:endParaRPr lang="en-US"/>
          </a:p>
        </p:txBody>
      </p:sp>
      <p:sp>
        <p:nvSpPr>
          <p:cNvPr id="3" name="Subtitle 2"/>
          <p:cNvSpPr>
            <a:spLocks noGrp="1"/>
          </p:cNvSpPr>
          <p:nvPr>
            <p:ph type="subTitle" idx="1"/>
          </p:nvPr>
        </p:nvSpPr>
        <p:spPr>
          <a:xfrm>
            <a:off x="1491342" y="1077690"/>
            <a:ext cx="9144000" cy="445770"/>
          </a:xfrm>
        </p:spPr>
        <p:txBody>
          <a:bodyPr/>
          <a:lstStyle/>
          <a:p>
            <a:endParaRPr lang="en-US"/>
          </a:p>
        </p:txBody>
      </p:sp>
      <p:sp>
        <p:nvSpPr>
          <p:cNvPr id="5" name="Rectangle 4"/>
          <p:cNvSpPr/>
          <p:nvPr/>
        </p:nvSpPr>
        <p:spPr>
          <a:xfrm>
            <a:off x="0" y="0"/>
            <a:ext cx="12192000" cy="6858000"/>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c 5"/>
          <p:cNvSpPr/>
          <p:nvPr/>
        </p:nvSpPr>
        <p:spPr>
          <a:xfrm rot="16371871">
            <a:off x="952462" y="1780223"/>
            <a:ext cx="4454404" cy="3615941"/>
          </a:xfrm>
          <a:prstGeom prst="arc">
            <a:avLst/>
          </a:prstGeom>
          <a:noFill/>
          <a:ln w="101600" cap="rnd" cmpd="sng" algn="ctr">
            <a:solidFill>
              <a:srgbClr val="CFEDDB"/>
            </a:solidFill>
            <a:prstDash val="sysDot"/>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Segoe UI Light" panose="020B0502040204020203" pitchFamily="34" charset="0"/>
            </a:endParaRPr>
          </a:p>
        </p:txBody>
      </p:sp>
      <p:grpSp>
        <p:nvGrpSpPr>
          <p:cNvPr id="7" name="Group 6"/>
          <p:cNvGrpSpPr/>
          <p:nvPr/>
        </p:nvGrpSpPr>
        <p:grpSpPr>
          <a:xfrm>
            <a:off x="751895" y="4171204"/>
            <a:ext cx="5230785" cy="2232010"/>
            <a:chOff x="823118" y="4495800"/>
            <a:chExt cx="5230785" cy="2232010"/>
          </a:xfrm>
        </p:grpSpPr>
        <p:sp>
          <p:nvSpPr>
            <p:cNvPr id="8" name="Round Diagonal Corner Rectangle 7"/>
            <p:cNvSpPr/>
            <p:nvPr/>
          </p:nvSpPr>
          <p:spPr>
            <a:xfrm>
              <a:off x="823118" y="4495800"/>
              <a:ext cx="5230785" cy="2232010"/>
            </a:xfrm>
            <a:prstGeom prst="round2DiagRect">
              <a:avLst/>
            </a:prstGeom>
            <a:solidFill>
              <a:srgbClr val="276F35"/>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Segoe UI Light" panose="020B0502040204020203" pitchFamily="34" charset="0"/>
              </a:endParaRPr>
            </a:p>
          </p:txBody>
        </p:sp>
        <p:sp>
          <p:nvSpPr>
            <p:cNvPr id="9" name="TextBox 8"/>
            <p:cNvSpPr txBox="1"/>
            <p:nvPr/>
          </p:nvSpPr>
          <p:spPr>
            <a:xfrm>
              <a:off x="2297527" y="4689143"/>
              <a:ext cx="2503835" cy="5078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700" b="1" i="0" u="none" strike="noStrike" kern="0" cap="none" spc="0" normalizeH="0" baseline="0" noProof="0" dirty="0" smtClean="0">
                  <a:ln>
                    <a:noFill/>
                  </a:ln>
                  <a:solidFill>
                    <a:prstClr val="white"/>
                  </a:solidFill>
                  <a:effectLst/>
                  <a:uLnTx/>
                  <a:uFillTx/>
                  <a:latin typeface="Segoe UI Light" panose="020B0502040204020203" pitchFamily="34" charset="0"/>
                </a:rPr>
                <a:t>What is CLG ?</a:t>
              </a:r>
            </a:p>
          </p:txBody>
        </p:sp>
        <p:sp>
          <p:nvSpPr>
            <p:cNvPr id="10" name="TextBox 9"/>
            <p:cNvSpPr txBox="1"/>
            <p:nvPr/>
          </p:nvSpPr>
          <p:spPr>
            <a:xfrm>
              <a:off x="997798" y="5252850"/>
              <a:ext cx="4988868"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white"/>
                  </a:solidFill>
                  <a:effectLst/>
                  <a:uLnTx/>
                  <a:uFillTx/>
                  <a:latin typeface="Segoe UI Light" panose="020B0502040204020203" pitchFamily="34" charset="0"/>
                </a:rPr>
                <a:t>Is an engaging and multilingual web-based social e-learning environment that is designed to enhance the teaching process for teachers, make learning fun and insightful for K-12 students, facilitate communication between school administrators, teachers and parents</a:t>
              </a:r>
            </a:p>
          </p:txBody>
        </p:sp>
      </p:grpSp>
      <p:grpSp>
        <p:nvGrpSpPr>
          <p:cNvPr id="11" name="Group 10"/>
          <p:cNvGrpSpPr/>
          <p:nvPr/>
        </p:nvGrpSpPr>
        <p:grpSpPr>
          <a:xfrm>
            <a:off x="6318754" y="4083551"/>
            <a:ext cx="5469935" cy="2232010"/>
            <a:chOff x="6302220" y="4495800"/>
            <a:chExt cx="5469935" cy="2232010"/>
          </a:xfrm>
        </p:grpSpPr>
        <p:sp>
          <p:nvSpPr>
            <p:cNvPr id="12" name="Round Diagonal Corner Rectangle 11"/>
            <p:cNvSpPr/>
            <p:nvPr/>
          </p:nvSpPr>
          <p:spPr>
            <a:xfrm>
              <a:off x="6302220" y="4495800"/>
              <a:ext cx="5469935" cy="2232010"/>
            </a:xfrm>
            <a:prstGeom prst="round2DiagRect">
              <a:avLst/>
            </a:prstGeom>
            <a:solidFill>
              <a:srgbClr val="276F35"/>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Segoe UI Light" panose="020B0502040204020203" pitchFamily="34" charset="0"/>
              </a:endParaRPr>
            </a:p>
          </p:txBody>
        </p:sp>
        <p:sp>
          <p:nvSpPr>
            <p:cNvPr id="13" name="TextBox 12"/>
            <p:cNvSpPr txBox="1"/>
            <p:nvPr/>
          </p:nvSpPr>
          <p:spPr>
            <a:xfrm>
              <a:off x="6502704" y="4750571"/>
              <a:ext cx="3211188"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700" b="1" i="0" u="none" strike="noStrike" kern="0" cap="none" spc="0" normalizeH="0" baseline="0" noProof="0" dirty="0" smtClean="0">
                  <a:ln>
                    <a:noFill/>
                  </a:ln>
                  <a:solidFill>
                    <a:prstClr val="white"/>
                  </a:solidFill>
                  <a:effectLst/>
                  <a:uLnTx/>
                  <a:uFillTx/>
                  <a:latin typeface="Segoe UI Light" panose="020B0502040204020203" pitchFamily="34" charset="0"/>
                </a:rPr>
                <a:t>What is Edu Share?</a:t>
              </a:r>
            </a:p>
          </p:txBody>
        </p:sp>
        <p:sp>
          <p:nvSpPr>
            <p:cNvPr id="14" name="TextBox 13"/>
            <p:cNvSpPr txBox="1"/>
            <p:nvPr/>
          </p:nvSpPr>
          <p:spPr>
            <a:xfrm>
              <a:off x="6473826" y="5298422"/>
              <a:ext cx="5182632"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white"/>
                  </a:solidFill>
                  <a:effectLst/>
                  <a:uLnTx/>
                  <a:uFillTx/>
                  <a:latin typeface="Segoe UI Light" panose="020B0502040204020203" pitchFamily="34" charset="0"/>
                </a:rPr>
                <a:t>Is a digital content repository that houses teaching and learning resources like lesson plans, lesson content, research, multimedia, and all other types of e-learning content or learning objects. It’s an online platform that avails publishing, rating and reviewing around learning resources as well as certifies user-created content.</a:t>
              </a:r>
            </a:p>
          </p:txBody>
        </p:sp>
      </p:grpSp>
      <p:sp>
        <p:nvSpPr>
          <p:cNvPr id="15" name="TextBox 14"/>
          <p:cNvSpPr txBox="1"/>
          <p:nvPr/>
        </p:nvSpPr>
        <p:spPr>
          <a:xfrm>
            <a:off x="235177" y="1016826"/>
            <a:ext cx="2500276"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chemeClr val="bg2"/>
                </a:solidFill>
                <a:effectLst/>
                <a:uLnTx/>
                <a:uFillTx/>
                <a:latin typeface="Segoe UI Light" panose="020B0502040204020203" pitchFamily="34" charset="0"/>
              </a:rPr>
              <a:t>Integrates with O365 Exchange Online</a:t>
            </a:r>
          </a:p>
        </p:txBody>
      </p:sp>
      <p:grpSp>
        <p:nvGrpSpPr>
          <p:cNvPr id="16" name="Group 15"/>
          <p:cNvGrpSpPr/>
          <p:nvPr/>
        </p:nvGrpSpPr>
        <p:grpSpPr>
          <a:xfrm>
            <a:off x="3513406" y="2445805"/>
            <a:ext cx="5366490" cy="1529765"/>
            <a:chOff x="3475855" y="2122495"/>
            <a:chExt cx="5366490" cy="1529765"/>
          </a:xfrm>
        </p:grpSpPr>
        <p:sp>
          <p:nvSpPr>
            <p:cNvPr id="17" name="Round Diagonal Corner Rectangle 16"/>
            <p:cNvSpPr/>
            <p:nvPr/>
          </p:nvSpPr>
          <p:spPr>
            <a:xfrm>
              <a:off x="3475855" y="2122495"/>
              <a:ext cx="5366490" cy="1529765"/>
            </a:xfrm>
            <a:prstGeom prst="round2DiagRect">
              <a:avLst/>
            </a:prstGeom>
            <a:solidFill>
              <a:srgbClr val="1C61A0"/>
            </a:solid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Segoe UI Light" panose="020B0502040204020203" pitchFamily="34" charset="0"/>
              </a:endParaRPr>
            </a:p>
          </p:txBody>
        </p:sp>
        <p:sp>
          <p:nvSpPr>
            <p:cNvPr id="18" name="TextBox 17"/>
            <p:cNvSpPr txBox="1"/>
            <p:nvPr/>
          </p:nvSpPr>
          <p:spPr>
            <a:xfrm>
              <a:off x="3636690" y="2391059"/>
              <a:ext cx="5022896"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white"/>
                  </a:solidFill>
                  <a:effectLst/>
                  <a:uLnTx/>
                  <a:uFillTx/>
                  <a:latin typeface="Segoe UI Light" panose="020B0502040204020203" pitchFamily="34" charset="0"/>
                </a:rPr>
                <a:t>Provide staff, faculty, and students at your school with free email, sites, online document editing and storage, IM, and web conferencing.</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white"/>
                  </a:solidFill>
                  <a:effectLst/>
                  <a:uLnTx/>
                  <a:uFillTx/>
                  <a:latin typeface="Segoe UI Light" panose="020B0502040204020203" pitchFamily="34" charset="0"/>
                </a:rPr>
                <a:t>For schools that want to modernize their communications and productivity infrastructure on their terms.</a:t>
              </a:r>
            </a:p>
          </p:txBody>
        </p:sp>
      </p:grpSp>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99070" y="616845"/>
            <a:ext cx="5795162" cy="2058490"/>
          </a:xfrm>
          <a:prstGeom prst="rect">
            <a:avLst/>
          </a:prstGeom>
        </p:spPr>
      </p:pic>
      <p:pic>
        <p:nvPicPr>
          <p:cNvPr id="20" name="Picture 19"/>
          <p:cNvPicPr>
            <a:picLocks noChangeAspect="1"/>
          </p:cNvPicPr>
          <p:nvPr/>
        </p:nvPicPr>
        <p:blipFill rotWithShape="1">
          <a:blip r:embed="rId3" cstate="print">
            <a:extLst>
              <a:ext uri="{28A0092B-C50C-407E-A947-70E740481C1C}">
                <a14:useLocalDpi xmlns:a14="http://schemas.microsoft.com/office/drawing/2010/main" val="0"/>
              </a:ext>
            </a:extLst>
          </a:blip>
          <a:srcRect l="4688" t="14706" r="63281" b="14706"/>
          <a:stretch/>
        </p:blipFill>
        <p:spPr>
          <a:xfrm>
            <a:off x="3478221" y="1044504"/>
            <a:ext cx="766755" cy="673248"/>
          </a:xfrm>
          <a:prstGeom prst="rect">
            <a:avLst/>
          </a:prstGeom>
        </p:spPr>
      </p:pic>
      <p:sp>
        <p:nvSpPr>
          <p:cNvPr id="28" name="Arc 27"/>
          <p:cNvSpPr/>
          <p:nvPr/>
        </p:nvSpPr>
        <p:spPr>
          <a:xfrm rot="16371871" flipV="1">
            <a:off x="7314338" y="931406"/>
            <a:ext cx="3718132" cy="4356782"/>
          </a:xfrm>
          <a:prstGeom prst="arc">
            <a:avLst>
              <a:gd name="adj1" fmla="val 16200000"/>
              <a:gd name="adj2" fmla="val 21499017"/>
            </a:avLst>
          </a:prstGeom>
          <a:noFill/>
          <a:ln w="101600" cap="rnd" cmpd="sng" algn="ctr">
            <a:solidFill>
              <a:srgbClr val="CFEDDB"/>
            </a:solidFill>
            <a:prstDash val="sysDot"/>
            <a:tailEnd type="triangl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Segoe UI Light" panose="020B0502040204020203" pitchFamily="34" charset="0"/>
            </a:endParaRPr>
          </a:p>
        </p:txBody>
      </p:sp>
      <p:grpSp>
        <p:nvGrpSpPr>
          <p:cNvPr id="29" name="Group 28"/>
          <p:cNvGrpSpPr/>
          <p:nvPr/>
        </p:nvGrpSpPr>
        <p:grpSpPr>
          <a:xfrm>
            <a:off x="8135048" y="985460"/>
            <a:ext cx="872581" cy="756237"/>
            <a:chOff x="5257536" y="3630967"/>
            <a:chExt cx="941027" cy="815557"/>
          </a:xfrm>
        </p:grpSpPr>
        <p:sp>
          <p:nvSpPr>
            <p:cNvPr id="30" name="Rectangle 29"/>
            <p:cNvSpPr/>
            <p:nvPr/>
          </p:nvSpPr>
          <p:spPr>
            <a:xfrm>
              <a:off x="5448951" y="3905955"/>
              <a:ext cx="318698" cy="304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10" descr="C:\Users\ahmed.medhat\Desktop\SharePoint2013logo.png"/>
            <p:cNvPicPr>
              <a:picLocks noChangeAspect="1" noChangeArrowheads="1"/>
            </p:cNvPicPr>
            <p:nvPr/>
          </p:nvPicPr>
          <p:blipFill rotWithShape="1">
            <a:blip r:embed="rId4" cstate="print"/>
            <a:srcRect l="4285" t="15695" r="73038" b="16299"/>
            <a:stretch/>
          </p:blipFill>
          <p:spPr bwMode="auto">
            <a:xfrm>
              <a:off x="5257536" y="3630967"/>
              <a:ext cx="941027" cy="815557"/>
            </a:xfrm>
            <a:prstGeom prst="rect">
              <a:avLst/>
            </a:prstGeom>
            <a:noFill/>
          </p:spPr>
        </p:pic>
      </p:grpSp>
      <p:sp>
        <p:nvSpPr>
          <p:cNvPr id="32" name="TextBox 31"/>
          <p:cNvSpPr txBox="1"/>
          <p:nvPr/>
        </p:nvSpPr>
        <p:spPr>
          <a:xfrm>
            <a:off x="9914084" y="856355"/>
            <a:ext cx="2304521" cy="646331"/>
          </a:xfrm>
          <a:prstGeom prst="rect">
            <a:avLst/>
          </a:prstGeom>
          <a:noFill/>
        </p:spPr>
        <p:txBody>
          <a:bodyPr wrap="square" rtlCol="0">
            <a:spAutoFit/>
          </a:bodyPr>
          <a:lstStyle/>
          <a:p>
            <a:pPr algn="ctr"/>
            <a:r>
              <a:rPr lang="en-US" dirty="0" smtClean="0">
                <a:solidFill>
                  <a:schemeClr val="bg2"/>
                </a:solidFill>
              </a:rPr>
              <a:t>Integrates with O365 SharePoint Online</a:t>
            </a:r>
            <a:endParaRPr lang="en-US" dirty="0">
              <a:solidFill>
                <a:schemeClr val="bg2"/>
              </a:solidFill>
            </a:endParaRPr>
          </a:p>
        </p:txBody>
      </p:sp>
      <p:sp>
        <p:nvSpPr>
          <p:cNvPr id="21" name="Title 1"/>
          <p:cNvSpPr txBox="1">
            <a:spLocks/>
          </p:cNvSpPr>
          <p:nvPr/>
        </p:nvSpPr>
        <p:spPr>
          <a:xfrm>
            <a:off x="-206946" y="16544"/>
            <a:ext cx="4114800" cy="6858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800" kern="1200" spc="-150">
                <a:solidFill>
                  <a:schemeClr val="tx1"/>
                </a:solidFill>
                <a:latin typeface="Segoe UI Semilight" pitchFamily="34" charset="0"/>
                <a:ea typeface="Open Sans Condensed Light" panose="020B0306030504020204" pitchFamily="34" charset="0"/>
                <a:cs typeface="Segoe UI Semilight" pitchFamily="34" charset="0"/>
              </a:defRPr>
            </a:lvl1pPr>
          </a:lstStyle>
          <a:p>
            <a:r>
              <a:rPr lang="en-US" sz="3800" dirty="0" smtClean="0">
                <a:solidFill>
                  <a:schemeClr val="bg2"/>
                </a:solidFill>
              </a:rPr>
              <a:t>Solution Overview</a:t>
            </a:r>
            <a:endParaRPr lang="en-US" sz="3800" dirty="0">
              <a:solidFill>
                <a:schemeClr val="bg2"/>
              </a:solidFill>
            </a:endParaRPr>
          </a:p>
        </p:txBody>
      </p:sp>
      <p:grpSp>
        <p:nvGrpSpPr>
          <p:cNvPr id="22" name="Group 21"/>
          <p:cNvGrpSpPr/>
          <p:nvPr/>
        </p:nvGrpSpPr>
        <p:grpSpPr>
          <a:xfrm>
            <a:off x="540997" y="3140315"/>
            <a:ext cx="1751542" cy="1751542"/>
            <a:chOff x="573655" y="2977025"/>
            <a:chExt cx="1751542" cy="1751542"/>
          </a:xfrm>
        </p:grpSpPr>
        <p:sp>
          <p:nvSpPr>
            <p:cNvPr id="23" name="Oval 22"/>
            <p:cNvSpPr/>
            <p:nvPr/>
          </p:nvSpPr>
          <p:spPr>
            <a:xfrm>
              <a:off x="573655" y="2977025"/>
              <a:ext cx="1751542" cy="17515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5080" t="10620" r="13027" b="10701"/>
            <a:stretch/>
          </p:blipFill>
          <p:spPr>
            <a:xfrm>
              <a:off x="615936" y="3013023"/>
              <a:ext cx="1648918" cy="1648918"/>
            </a:xfrm>
            <a:prstGeom prst="rect">
              <a:avLst/>
            </a:prstGeom>
          </p:spPr>
        </p:pic>
      </p:grpSp>
      <p:grpSp>
        <p:nvGrpSpPr>
          <p:cNvPr id="25" name="Group 24"/>
          <p:cNvGrpSpPr/>
          <p:nvPr/>
        </p:nvGrpSpPr>
        <p:grpSpPr>
          <a:xfrm>
            <a:off x="10210738" y="3007892"/>
            <a:ext cx="1751542" cy="1751542"/>
            <a:chOff x="573655" y="2977025"/>
            <a:chExt cx="1751542" cy="1751542"/>
          </a:xfrm>
        </p:grpSpPr>
        <p:sp>
          <p:nvSpPr>
            <p:cNvPr id="26" name="Oval 25"/>
            <p:cNvSpPr/>
            <p:nvPr/>
          </p:nvSpPr>
          <p:spPr>
            <a:xfrm>
              <a:off x="573655" y="2977025"/>
              <a:ext cx="1751542" cy="175154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p:cNvPicPr>
              <a:picLocks noChangeAspect="1"/>
            </p:cNvPicPr>
            <p:nvPr/>
          </p:nvPicPr>
          <p:blipFill rotWithShape="1">
            <a:blip r:embed="rId6" cstate="print">
              <a:extLst>
                <a:ext uri="{28A0092B-C50C-407E-A947-70E740481C1C}">
                  <a14:useLocalDpi xmlns:a14="http://schemas.microsoft.com/office/drawing/2010/main" val="0"/>
                </a:ext>
              </a:extLst>
            </a:blip>
            <a:srcRect l="14524" t="10815" r="13219" b="10108"/>
            <a:stretch/>
          </p:blipFill>
          <p:spPr>
            <a:xfrm>
              <a:off x="602800" y="3021518"/>
              <a:ext cx="1652925" cy="1652925"/>
            </a:xfrm>
            <a:prstGeom prst="rect">
              <a:avLst/>
            </a:prstGeom>
          </p:spPr>
        </p:pic>
      </p:grpSp>
    </p:spTree>
    <p:extLst>
      <p:ext uri="{BB962C8B-B14F-4D97-AF65-F5344CB8AC3E}">
        <p14:creationId xmlns:p14="http://schemas.microsoft.com/office/powerpoint/2010/main" val="2677236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2"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right)">
                                      <p:cBhvr>
                                        <p:cTn id="14" dur="500"/>
                                        <p:tgtEl>
                                          <p:spTgt spid="11"/>
                                        </p:tgtEl>
                                      </p:cBhvr>
                                    </p:animEffect>
                                  </p:childTnLst>
                                </p:cTn>
                              </p:par>
                              <p:par>
                                <p:cTn id="15" presetID="22" presetClass="entr" presetSubtype="1"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down)">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p:bldP spid="28" grpId="0" animBg="1"/>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91342" y="314103"/>
            <a:ext cx="9144000" cy="900747"/>
          </a:xfrm>
        </p:spPr>
        <p:txBody>
          <a:bodyPr/>
          <a:lstStyle/>
          <a:p>
            <a:endParaRPr lang="en-US"/>
          </a:p>
        </p:txBody>
      </p:sp>
      <p:sp>
        <p:nvSpPr>
          <p:cNvPr id="3" name="Subtitle 2"/>
          <p:cNvSpPr>
            <a:spLocks noGrp="1"/>
          </p:cNvSpPr>
          <p:nvPr>
            <p:ph type="subTitle" idx="1"/>
          </p:nvPr>
        </p:nvSpPr>
        <p:spPr>
          <a:xfrm>
            <a:off x="1491342" y="1077690"/>
            <a:ext cx="9144000" cy="445770"/>
          </a:xfrm>
        </p:spPr>
        <p:txBody>
          <a:bodyPr/>
          <a:lstStyle/>
          <a:p>
            <a:endParaRPr lang="en-US"/>
          </a:p>
        </p:txBody>
      </p:sp>
      <p:sp>
        <p:nvSpPr>
          <p:cNvPr id="5" name="Rectangle 4"/>
          <p:cNvSpPr/>
          <p:nvPr/>
        </p:nvSpPr>
        <p:spPr>
          <a:xfrm>
            <a:off x="0" y="0"/>
            <a:ext cx="12192000" cy="6858000"/>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03_product_page_0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839302"/>
            <a:ext cx="12192000" cy="3126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06086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4114800" cy="685800"/>
          </a:xfrm>
        </p:spPr>
        <p:txBody>
          <a:bodyPr>
            <a:noAutofit/>
          </a:bodyPr>
          <a:lstStyle/>
          <a:p>
            <a:r>
              <a:rPr lang="en-US" sz="2800" b="1" dirty="0">
                <a:latin typeface="Segoe UI" panose="020B0502040204020203" pitchFamily="34" charset="0"/>
                <a:cs typeface="Segoe UI" panose="020B0502040204020203" pitchFamily="34" charset="0"/>
              </a:rPr>
              <a:t>CLG</a:t>
            </a:r>
          </a:p>
        </p:txBody>
      </p:sp>
      <p:sp>
        <p:nvSpPr>
          <p:cNvPr id="51" name="Rectangle 50"/>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Segoe UI" panose="020B0502040204020203" pitchFamily="34" charset="0"/>
              <a:cs typeface="Segoe UI" panose="020B0502040204020203" pitchFamily="34" charset="0"/>
            </a:endParaRPr>
          </a:p>
        </p:txBody>
      </p:sp>
      <p:sp>
        <p:nvSpPr>
          <p:cNvPr id="52" name="Rectangle 51"/>
          <p:cNvSpPr/>
          <p:nvPr/>
        </p:nvSpPr>
        <p:spPr>
          <a:xfrm>
            <a:off x="-24238" y="4337184"/>
            <a:ext cx="12192000" cy="2526283"/>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Segoe UI" panose="020B0502040204020203" pitchFamily="34" charset="0"/>
              <a:cs typeface="Segoe UI" panose="020B0502040204020203" pitchFamily="34" charset="0"/>
            </a:endParaRPr>
          </a:p>
        </p:txBody>
      </p:sp>
      <p:cxnSp>
        <p:nvCxnSpPr>
          <p:cNvPr id="5" name="Straight Connector 4"/>
          <p:cNvCxnSpPr/>
          <p:nvPr/>
        </p:nvCxnSpPr>
        <p:spPr>
          <a:xfrm>
            <a:off x="762000" y="4343182"/>
            <a:ext cx="11125200" cy="0"/>
          </a:xfrm>
          <a:prstGeom prst="line">
            <a:avLst/>
          </a:prstGeom>
          <a:ln w="38100">
            <a:solidFill>
              <a:srgbClr val="67AD3D"/>
            </a:solidFill>
            <a:prstDash val="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1277075" y="3866258"/>
            <a:ext cx="813043" cy="338554"/>
          </a:xfrm>
          <a:prstGeom prst="rect">
            <a:avLst/>
          </a:prstGeom>
          <a:noFill/>
        </p:spPr>
        <p:txBody>
          <a:bodyPr wrap="none" rtlCol="0">
            <a:spAutoFit/>
          </a:bodyPr>
          <a:lstStyle/>
          <a:p>
            <a:r>
              <a:rPr lang="en-US" sz="1600" b="1" dirty="0">
                <a:solidFill>
                  <a:prstClr val="black"/>
                </a:solidFill>
                <a:latin typeface="Segoe UI" panose="020B0502040204020203" pitchFamily="34" charset="0"/>
                <a:cs typeface="Segoe UI" panose="020B0502040204020203" pitchFamily="34" charset="0"/>
              </a:rPr>
              <a:t>Online</a:t>
            </a:r>
          </a:p>
        </p:txBody>
      </p:sp>
      <p:sp>
        <p:nvSpPr>
          <p:cNvPr id="26" name="TextBox 25"/>
          <p:cNvSpPr txBox="1"/>
          <p:nvPr/>
        </p:nvSpPr>
        <p:spPr>
          <a:xfrm>
            <a:off x="11296987" y="4411327"/>
            <a:ext cx="847733" cy="338554"/>
          </a:xfrm>
          <a:prstGeom prst="rect">
            <a:avLst/>
          </a:prstGeom>
          <a:noFill/>
        </p:spPr>
        <p:txBody>
          <a:bodyPr wrap="none" rtlCol="0">
            <a:spAutoFit/>
          </a:bodyPr>
          <a:lstStyle/>
          <a:p>
            <a:r>
              <a:rPr lang="en-US" sz="1600" b="1" dirty="0">
                <a:solidFill>
                  <a:schemeClr val="bg1"/>
                </a:solidFill>
                <a:latin typeface="Segoe UI" panose="020B0502040204020203" pitchFamily="34" charset="0"/>
                <a:cs typeface="Segoe UI" panose="020B0502040204020203" pitchFamily="34" charset="0"/>
              </a:rPr>
              <a:t>Offline</a:t>
            </a:r>
          </a:p>
        </p:txBody>
      </p:sp>
      <p:sp>
        <p:nvSpPr>
          <p:cNvPr id="38" name="Arc 37"/>
          <p:cNvSpPr/>
          <p:nvPr/>
        </p:nvSpPr>
        <p:spPr>
          <a:xfrm rot="2157704" flipH="1">
            <a:off x="3987707" y="731624"/>
            <a:ext cx="4018185" cy="2687871"/>
          </a:xfrm>
          <a:prstGeom prst="arc">
            <a:avLst>
              <a:gd name="adj1" fmla="val 673334"/>
              <a:gd name="adj2" fmla="val 570483"/>
            </a:avLst>
          </a:prstGeom>
          <a:ln w="63500" cap="rnd">
            <a:solidFill>
              <a:srgbClr val="67AD3D"/>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solidFill>
                <a:prstClr val="black"/>
              </a:solidFill>
              <a:latin typeface="Segoe UI" panose="020B0502040204020203" pitchFamily="34" charset="0"/>
              <a:cs typeface="Segoe UI" panose="020B0502040204020203"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5401" y="1199260"/>
            <a:ext cx="1781455" cy="16210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9" name="Rectangle 38"/>
          <p:cNvSpPr/>
          <p:nvPr/>
        </p:nvSpPr>
        <p:spPr>
          <a:xfrm>
            <a:off x="6096001" y="132459"/>
            <a:ext cx="1447801" cy="381000"/>
          </a:xfrm>
          <a:prstGeom prst="rect">
            <a:avLst/>
          </a:prstGeom>
          <a:solidFill>
            <a:srgbClr val="67AD3D"/>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solidFill>
                  <a:prstClr val="white"/>
                </a:solidFill>
                <a:latin typeface="Segoe UI" panose="020B0502040204020203" pitchFamily="34" charset="0"/>
                <a:cs typeface="Segoe UI" panose="020B0502040204020203" pitchFamily="34" charset="0"/>
              </a:rPr>
              <a:t>Assignments</a:t>
            </a:r>
          </a:p>
        </p:txBody>
      </p:sp>
      <p:sp>
        <p:nvSpPr>
          <p:cNvPr id="40" name="Rectangle 39"/>
          <p:cNvSpPr/>
          <p:nvPr/>
        </p:nvSpPr>
        <p:spPr>
          <a:xfrm>
            <a:off x="7086601" y="742059"/>
            <a:ext cx="1447801" cy="381000"/>
          </a:xfrm>
          <a:prstGeom prst="rect">
            <a:avLst/>
          </a:prstGeom>
          <a:solidFill>
            <a:srgbClr val="67AD3D"/>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solidFill>
                  <a:prstClr val="white"/>
                </a:solidFill>
                <a:latin typeface="Segoe UI" panose="020B0502040204020203" pitchFamily="34" charset="0"/>
                <a:cs typeface="Segoe UI" panose="020B0502040204020203" pitchFamily="34" charset="0"/>
              </a:rPr>
              <a:t>Assessments</a:t>
            </a:r>
          </a:p>
        </p:txBody>
      </p:sp>
      <p:sp>
        <p:nvSpPr>
          <p:cNvPr id="41" name="Rectangle 40"/>
          <p:cNvSpPr/>
          <p:nvPr/>
        </p:nvSpPr>
        <p:spPr>
          <a:xfrm>
            <a:off x="7620001" y="1351659"/>
            <a:ext cx="1630397" cy="381000"/>
          </a:xfrm>
          <a:prstGeom prst="rect">
            <a:avLst/>
          </a:prstGeom>
          <a:solidFill>
            <a:srgbClr val="67AD3D"/>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solidFill>
                  <a:prstClr val="white"/>
                </a:solidFill>
                <a:latin typeface="Segoe UI" panose="020B0502040204020203" pitchFamily="34" charset="0"/>
                <a:cs typeface="Segoe UI" panose="020B0502040204020203" pitchFamily="34" charset="0"/>
              </a:rPr>
              <a:t>Question Banks</a:t>
            </a:r>
          </a:p>
        </p:txBody>
      </p:sp>
      <p:sp>
        <p:nvSpPr>
          <p:cNvPr id="42" name="Rectangle 41"/>
          <p:cNvSpPr/>
          <p:nvPr/>
        </p:nvSpPr>
        <p:spPr>
          <a:xfrm>
            <a:off x="7924801" y="1961259"/>
            <a:ext cx="1523747" cy="381000"/>
          </a:xfrm>
          <a:prstGeom prst="rect">
            <a:avLst/>
          </a:prstGeom>
          <a:solidFill>
            <a:srgbClr val="67AD3D"/>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solidFill>
                  <a:prstClr val="white"/>
                </a:solidFill>
                <a:latin typeface="Segoe UI" panose="020B0502040204020203" pitchFamily="34" charset="0"/>
                <a:cs typeface="Segoe UI" panose="020B0502040204020203" pitchFamily="34" charset="0"/>
              </a:rPr>
              <a:t>Goal Planner</a:t>
            </a:r>
          </a:p>
        </p:txBody>
      </p:sp>
      <p:sp>
        <p:nvSpPr>
          <p:cNvPr id="43" name="Rectangle 42"/>
          <p:cNvSpPr/>
          <p:nvPr/>
        </p:nvSpPr>
        <p:spPr>
          <a:xfrm>
            <a:off x="7924801" y="2570859"/>
            <a:ext cx="1447801" cy="381000"/>
          </a:xfrm>
          <a:prstGeom prst="rect">
            <a:avLst/>
          </a:prstGeom>
          <a:solidFill>
            <a:srgbClr val="67AD3D"/>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solidFill>
                  <a:prstClr val="white"/>
                </a:solidFill>
                <a:latin typeface="Segoe UI" panose="020B0502040204020203" pitchFamily="34" charset="0"/>
                <a:cs typeface="Segoe UI" panose="020B0502040204020203" pitchFamily="34" charset="0"/>
              </a:rPr>
              <a:t>E-Portfolios</a:t>
            </a:r>
          </a:p>
        </p:txBody>
      </p:sp>
      <p:sp>
        <p:nvSpPr>
          <p:cNvPr id="44" name="Rectangle 43"/>
          <p:cNvSpPr/>
          <p:nvPr/>
        </p:nvSpPr>
        <p:spPr>
          <a:xfrm>
            <a:off x="7772400" y="3180459"/>
            <a:ext cx="1447801" cy="381000"/>
          </a:xfrm>
          <a:prstGeom prst="rect">
            <a:avLst/>
          </a:prstGeom>
          <a:solidFill>
            <a:srgbClr val="67AD3D"/>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solidFill>
                  <a:prstClr val="white"/>
                </a:solidFill>
                <a:latin typeface="Segoe UI" panose="020B0502040204020203" pitchFamily="34" charset="0"/>
                <a:cs typeface="Segoe UI" panose="020B0502040204020203" pitchFamily="34" charset="0"/>
              </a:rPr>
              <a:t>Grade book</a:t>
            </a:r>
          </a:p>
        </p:txBody>
      </p:sp>
      <p:sp>
        <p:nvSpPr>
          <p:cNvPr id="45" name="Rectangle 44"/>
          <p:cNvSpPr/>
          <p:nvPr/>
        </p:nvSpPr>
        <p:spPr>
          <a:xfrm>
            <a:off x="2971800" y="3561459"/>
            <a:ext cx="2514601" cy="381000"/>
          </a:xfrm>
          <a:prstGeom prst="rect">
            <a:avLst/>
          </a:prstGeom>
          <a:solidFill>
            <a:srgbClr val="67AD3D"/>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solidFill>
                  <a:prstClr val="white"/>
                </a:solidFill>
                <a:latin typeface="Segoe UI" panose="020B0502040204020203" pitchFamily="34" charset="0"/>
                <a:cs typeface="Segoe UI" panose="020B0502040204020203" pitchFamily="34" charset="0"/>
              </a:rPr>
              <a:t>Corners &amp; Collaboration</a:t>
            </a:r>
          </a:p>
        </p:txBody>
      </p:sp>
      <p:sp>
        <p:nvSpPr>
          <p:cNvPr id="46" name="Rectangle 45"/>
          <p:cNvSpPr/>
          <p:nvPr/>
        </p:nvSpPr>
        <p:spPr>
          <a:xfrm>
            <a:off x="3276600" y="2951859"/>
            <a:ext cx="1447801" cy="381000"/>
          </a:xfrm>
          <a:prstGeom prst="rect">
            <a:avLst/>
          </a:prstGeom>
          <a:solidFill>
            <a:srgbClr val="67AD3D"/>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solidFill>
                  <a:prstClr val="white"/>
                </a:solidFill>
                <a:latin typeface="Segoe UI" panose="020B0502040204020203" pitchFamily="34" charset="0"/>
                <a:cs typeface="Segoe UI" panose="020B0502040204020203" pitchFamily="34" charset="0"/>
              </a:rPr>
              <a:t>Time Table</a:t>
            </a:r>
          </a:p>
        </p:txBody>
      </p:sp>
      <p:sp>
        <p:nvSpPr>
          <p:cNvPr id="47" name="Rectangle 46"/>
          <p:cNvSpPr/>
          <p:nvPr/>
        </p:nvSpPr>
        <p:spPr>
          <a:xfrm>
            <a:off x="897474" y="2342259"/>
            <a:ext cx="3445927" cy="381000"/>
          </a:xfrm>
          <a:prstGeom prst="rect">
            <a:avLst/>
          </a:prstGeom>
          <a:solidFill>
            <a:srgbClr val="67AD3D"/>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solidFill>
                  <a:prstClr val="white"/>
                </a:solidFill>
                <a:latin typeface="Segoe UI" panose="020B0502040204020203" pitchFamily="34" charset="0"/>
                <a:cs typeface="Segoe UI" panose="020B0502040204020203" pitchFamily="34" charset="0"/>
              </a:rPr>
              <a:t>Virtual Classrooms &amp; Lesson Plans</a:t>
            </a:r>
          </a:p>
        </p:txBody>
      </p:sp>
      <p:sp>
        <p:nvSpPr>
          <p:cNvPr id="48" name="Rectangle 47"/>
          <p:cNvSpPr/>
          <p:nvPr/>
        </p:nvSpPr>
        <p:spPr>
          <a:xfrm>
            <a:off x="2667001" y="1732659"/>
            <a:ext cx="1447801" cy="381000"/>
          </a:xfrm>
          <a:prstGeom prst="rect">
            <a:avLst/>
          </a:prstGeom>
          <a:solidFill>
            <a:srgbClr val="67AD3D"/>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solidFill>
                  <a:prstClr val="white"/>
                </a:solidFill>
                <a:latin typeface="Segoe UI" panose="020B0502040204020203" pitchFamily="34" charset="0"/>
                <a:cs typeface="Segoe UI" panose="020B0502040204020203" pitchFamily="34" charset="0"/>
              </a:rPr>
              <a:t>Goal Planner</a:t>
            </a:r>
          </a:p>
        </p:txBody>
      </p:sp>
      <p:sp>
        <p:nvSpPr>
          <p:cNvPr id="49" name="Rectangle 48"/>
          <p:cNvSpPr/>
          <p:nvPr/>
        </p:nvSpPr>
        <p:spPr>
          <a:xfrm>
            <a:off x="1219201" y="1123059"/>
            <a:ext cx="2819401" cy="381000"/>
          </a:xfrm>
          <a:prstGeom prst="rect">
            <a:avLst/>
          </a:prstGeom>
          <a:solidFill>
            <a:srgbClr val="67AD3D"/>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solidFill>
                  <a:prstClr val="white"/>
                </a:solidFill>
                <a:latin typeface="Segoe UI" panose="020B0502040204020203" pitchFamily="34" charset="0"/>
                <a:cs typeface="Segoe UI" panose="020B0502040204020203" pitchFamily="34" charset="0"/>
              </a:rPr>
              <a:t>Class Performance Reports</a:t>
            </a:r>
          </a:p>
        </p:txBody>
      </p:sp>
      <p:sp>
        <p:nvSpPr>
          <p:cNvPr id="50" name="Rectangle 49"/>
          <p:cNvSpPr/>
          <p:nvPr/>
        </p:nvSpPr>
        <p:spPr>
          <a:xfrm>
            <a:off x="2743201" y="513459"/>
            <a:ext cx="1447801" cy="381000"/>
          </a:xfrm>
          <a:prstGeom prst="rect">
            <a:avLst/>
          </a:prstGeom>
          <a:solidFill>
            <a:srgbClr val="67AD3D"/>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1600" dirty="0">
                <a:solidFill>
                  <a:prstClr val="white"/>
                </a:solidFill>
                <a:latin typeface="Segoe UI" panose="020B0502040204020203" pitchFamily="34" charset="0"/>
                <a:cs typeface="Segoe UI" panose="020B0502040204020203" pitchFamily="34" charset="0"/>
              </a:rPr>
              <a:t>Attendance</a:t>
            </a:r>
          </a:p>
        </p:txBody>
      </p:sp>
      <p:pic>
        <p:nvPicPr>
          <p:cNvPr id="53" name="Picture 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5729" y="2359519"/>
            <a:ext cx="898071" cy="785813"/>
          </a:xfrm>
          <a:prstGeom prst="rect">
            <a:avLst/>
          </a:prstGeom>
        </p:spPr>
      </p:pic>
      <p:sp>
        <p:nvSpPr>
          <p:cNvPr id="55" name="TextBox 54"/>
          <p:cNvSpPr txBox="1"/>
          <p:nvPr/>
        </p:nvSpPr>
        <p:spPr>
          <a:xfrm>
            <a:off x="6685573" y="2321547"/>
            <a:ext cx="537327" cy="261610"/>
          </a:xfrm>
          <a:prstGeom prst="rect">
            <a:avLst/>
          </a:prstGeom>
          <a:noFill/>
        </p:spPr>
        <p:txBody>
          <a:bodyPr wrap="none" rtlCol="0">
            <a:spAutoFit/>
          </a:bodyPr>
          <a:lstStyle/>
          <a:p>
            <a:r>
              <a:rPr lang="en-US" sz="1050" b="1" dirty="0">
                <a:solidFill>
                  <a:srgbClr val="FEF7F4"/>
                </a:solidFill>
                <a:latin typeface="Segoe UI" panose="020B0502040204020203" pitchFamily="34" charset="0"/>
                <a:cs typeface="Segoe UI" panose="020B0502040204020203" pitchFamily="34" charset="0"/>
              </a:rPr>
              <a:t>O365</a:t>
            </a:r>
          </a:p>
        </p:txBody>
      </p:sp>
      <p:sp>
        <p:nvSpPr>
          <p:cNvPr id="56" name="Rectangle 55"/>
          <p:cNvSpPr/>
          <p:nvPr/>
        </p:nvSpPr>
        <p:spPr>
          <a:xfrm>
            <a:off x="5867402" y="3790059"/>
            <a:ext cx="2362199" cy="381000"/>
          </a:xfrm>
          <a:prstGeom prst="rect">
            <a:avLst/>
          </a:prstGeom>
          <a:solidFill>
            <a:srgbClr val="EA3A00"/>
          </a:solidFill>
          <a:ln w="38100">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600" dirty="0">
                <a:solidFill>
                  <a:prstClr val="white"/>
                </a:solidFill>
                <a:latin typeface="Segoe UI" panose="020B0502040204020203" pitchFamily="34" charset="0"/>
                <a:cs typeface="Segoe UI" panose="020B0502040204020203" pitchFamily="34" charset="0"/>
              </a:rPr>
              <a:t>Email Integration (SSO)</a:t>
            </a:r>
          </a:p>
        </p:txBody>
      </p:sp>
      <p:sp>
        <p:nvSpPr>
          <p:cNvPr id="61" name="Arc 60"/>
          <p:cNvSpPr/>
          <p:nvPr/>
        </p:nvSpPr>
        <p:spPr>
          <a:xfrm>
            <a:off x="9942185" y="4780659"/>
            <a:ext cx="1447799" cy="1447801"/>
          </a:xfrm>
          <a:prstGeom prst="arc">
            <a:avLst>
              <a:gd name="adj1" fmla="val 16200000"/>
              <a:gd name="adj2" fmla="val 16131253"/>
            </a:avLst>
          </a:prstGeom>
          <a:ln w="38100" cap="rnd">
            <a:solidFill>
              <a:schemeClr val="bg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solidFill>
                <a:prstClr val="black"/>
              </a:solidFill>
              <a:latin typeface="Segoe UI" panose="020B0502040204020203" pitchFamily="34" charset="0"/>
              <a:cs typeface="Segoe UI" panose="020B0502040204020203" pitchFamily="34" charset="0"/>
            </a:endParaRPr>
          </a:p>
        </p:txBody>
      </p:sp>
      <p:sp>
        <p:nvSpPr>
          <p:cNvPr id="60" name="Arc 59"/>
          <p:cNvSpPr/>
          <p:nvPr/>
        </p:nvSpPr>
        <p:spPr>
          <a:xfrm>
            <a:off x="3291625" y="4780659"/>
            <a:ext cx="1447799" cy="1447801"/>
          </a:xfrm>
          <a:prstGeom prst="arc">
            <a:avLst>
              <a:gd name="adj1" fmla="val 16200000"/>
              <a:gd name="adj2" fmla="val 16131253"/>
            </a:avLst>
          </a:prstGeom>
          <a:ln w="38100" cap="rnd">
            <a:solidFill>
              <a:schemeClr val="bg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solidFill>
                <a:prstClr val="black"/>
              </a:solidFill>
              <a:latin typeface="Segoe UI" panose="020B0502040204020203" pitchFamily="34" charset="0"/>
              <a:cs typeface="Segoe UI" panose="020B0502040204020203" pitchFamily="34" charset="0"/>
            </a:endParaRPr>
          </a:p>
        </p:txBody>
      </p:sp>
      <p:pic>
        <p:nvPicPr>
          <p:cNvPr id="62" name="Picture 61"/>
          <p:cNvPicPr>
            <a:picLocks noChangeAspect="1"/>
          </p:cNvPicPr>
          <p:nvPr/>
        </p:nvPicPr>
        <p:blipFill rotWithShape="1">
          <a:blip r:embed="rId4">
            <a:extLst>
              <a:ext uri="{28A0092B-C50C-407E-A947-70E740481C1C}">
                <a14:useLocalDpi xmlns:a14="http://schemas.microsoft.com/office/drawing/2010/main" val="0"/>
              </a:ext>
            </a:extLst>
          </a:blip>
          <a:srcRect l="54385" r="-2920" b="7143"/>
          <a:stretch/>
        </p:blipFill>
        <p:spPr>
          <a:xfrm flipH="1">
            <a:off x="3367823" y="4856860"/>
            <a:ext cx="1371600" cy="1322477"/>
          </a:xfrm>
          <a:prstGeom prst="ellipse">
            <a:avLst/>
          </a:prstGeom>
          <a:ln>
            <a:noFill/>
          </a:ln>
          <a:effectLst>
            <a:softEdge rad="112500"/>
          </a:effectLst>
        </p:spPr>
      </p:pic>
      <p:pic>
        <p:nvPicPr>
          <p:cNvPr id="63" name="Picture 62"/>
          <p:cNvPicPr>
            <a:picLocks noChangeAspect="1"/>
          </p:cNvPicPr>
          <p:nvPr/>
        </p:nvPicPr>
        <p:blipFill rotWithShape="1">
          <a:blip r:embed="rId5" cstate="print">
            <a:extLst>
              <a:ext uri="{28A0092B-C50C-407E-A947-70E740481C1C}">
                <a14:useLocalDpi xmlns:a14="http://schemas.microsoft.com/office/drawing/2010/main" val="0"/>
              </a:ext>
            </a:extLst>
          </a:blip>
          <a:srcRect l="19636" t="17777" r="13288" b="8889"/>
          <a:stretch/>
        </p:blipFill>
        <p:spPr>
          <a:xfrm flipH="1">
            <a:off x="9983893" y="4831436"/>
            <a:ext cx="1390272" cy="1346242"/>
          </a:xfrm>
          <a:prstGeom prst="ellipse">
            <a:avLst/>
          </a:prstGeom>
          <a:ln>
            <a:noFill/>
          </a:ln>
          <a:effectLst>
            <a:softEdge rad="112500"/>
          </a:effectLst>
        </p:spPr>
      </p:pic>
      <p:sp>
        <p:nvSpPr>
          <p:cNvPr id="64" name="TextBox 63"/>
          <p:cNvSpPr txBox="1"/>
          <p:nvPr/>
        </p:nvSpPr>
        <p:spPr>
          <a:xfrm>
            <a:off x="3498823" y="4424997"/>
            <a:ext cx="960006" cy="338554"/>
          </a:xfrm>
          <a:prstGeom prst="rect">
            <a:avLst/>
          </a:prstGeom>
          <a:noFill/>
        </p:spPr>
        <p:txBody>
          <a:bodyPr wrap="none" rtlCol="0">
            <a:spAutoFit/>
          </a:bodyPr>
          <a:lstStyle/>
          <a:p>
            <a:r>
              <a:rPr lang="en-US" sz="1600" dirty="0">
                <a:solidFill>
                  <a:schemeClr val="bg1"/>
                </a:solidFill>
                <a:latin typeface="Segoe UI" panose="020B0502040204020203" pitchFamily="34" charset="0"/>
                <a:cs typeface="Segoe UI" panose="020B0502040204020203" pitchFamily="34" charset="0"/>
              </a:rPr>
              <a:t>Teachers</a:t>
            </a:r>
          </a:p>
        </p:txBody>
      </p:sp>
      <p:sp>
        <p:nvSpPr>
          <p:cNvPr id="65" name="TextBox 64"/>
          <p:cNvSpPr txBox="1"/>
          <p:nvPr/>
        </p:nvSpPr>
        <p:spPr>
          <a:xfrm>
            <a:off x="10174180" y="4446300"/>
            <a:ext cx="969946" cy="338554"/>
          </a:xfrm>
          <a:prstGeom prst="rect">
            <a:avLst/>
          </a:prstGeom>
          <a:noFill/>
        </p:spPr>
        <p:txBody>
          <a:bodyPr wrap="none" rtlCol="0">
            <a:spAutoFit/>
          </a:bodyPr>
          <a:lstStyle/>
          <a:p>
            <a:r>
              <a:rPr lang="en-US" sz="1600" dirty="0">
                <a:solidFill>
                  <a:schemeClr val="bg1"/>
                </a:solidFill>
                <a:latin typeface="Segoe UI" panose="020B0502040204020203" pitchFamily="34" charset="0"/>
                <a:cs typeface="Segoe UI" panose="020B0502040204020203" pitchFamily="34" charset="0"/>
              </a:rPr>
              <a:t>Students</a:t>
            </a:r>
          </a:p>
        </p:txBody>
      </p:sp>
      <p:sp>
        <p:nvSpPr>
          <p:cNvPr id="67" name="Arc 66"/>
          <p:cNvSpPr/>
          <p:nvPr/>
        </p:nvSpPr>
        <p:spPr>
          <a:xfrm rot="7877931">
            <a:off x="2082767" y="2945741"/>
            <a:ext cx="3377669" cy="3827592"/>
          </a:xfrm>
          <a:prstGeom prst="arc">
            <a:avLst/>
          </a:prstGeom>
          <a:ln w="50800" cap="rnd">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solidFill>
                <a:prstClr val="black"/>
              </a:solidFill>
              <a:latin typeface="Segoe UI" panose="020B0502040204020203" pitchFamily="34" charset="0"/>
              <a:cs typeface="Segoe UI" panose="020B0502040204020203" pitchFamily="34" charset="0"/>
            </a:endParaRPr>
          </a:p>
        </p:txBody>
      </p:sp>
      <p:pic>
        <p:nvPicPr>
          <p:cNvPr id="57" name="Picture 5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48701" y="4891986"/>
            <a:ext cx="1329531" cy="12111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7" name="Arc 76"/>
          <p:cNvSpPr/>
          <p:nvPr/>
        </p:nvSpPr>
        <p:spPr>
          <a:xfrm rot="18038728">
            <a:off x="5044221" y="5142647"/>
            <a:ext cx="4724400" cy="5030000"/>
          </a:xfrm>
          <a:prstGeom prst="arc">
            <a:avLst>
              <a:gd name="adj1" fmla="val 16776647"/>
              <a:gd name="adj2" fmla="val 0"/>
            </a:avLst>
          </a:prstGeom>
          <a:ln w="50800" cap="rnd">
            <a:solidFill>
              <a:schemeClr val="bg1"/>
            </a:soli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solidFill>
                <a:prstClr val="black"/>
              </a:solidFill>
              <a:latin typeface="Segoe UI" panose="020B0502040204020203" pitchFamily="34" charset="0"/>
              <a:cs typeface="Segoe UI" panose="020B0502040204020203" pitchFamily="34" charset="0"/>
            </a:endParaRPr>
          </a:p>
        </p:txBody>
      </p:sp>
      <p:grpSp>
        <p:nvGrpSpPr>
          <p:cNvPr id="83" name="Group 82"/>
          <p:cNvGrpSpPr/>
          <p:nvPr/>
        </p:nvGrpSpPr>
        <p:grpSpPr>
          <a:xfrm>
            <a:off x="6324601" y="4965110"/>
            <a:ext cx="1900264" cy="1012245"/>
            <a:chOff x="6309519" y="4584109"/>
            <a:chExt cx="1900264" cy="1012245"/>
          </a:xfrm>
        </p:grpSpPr>
        <p:sp>
          <p:nvSpPr>
            <p:cNvPr id="71" name="TextBox 70"/>
            <p:cNvSpPr txBox="1"/>
            <p:nvPr/>
          </p:nvSpPr>
          <p:spPr>
            <a:xfrm>
              <a:off x="6309519" y="5257800"/>
              <a:ext cx="1900264" cy="338554"/>
            </a:xfrm>
            <a:prstGeom prst="rect">
              <a:avLst/>
            </a:prstGeom>
            <a:noFill/>
          </p:spPr>
          <p:txBody>
            <a:bodyPr wrap="none" rtlCol="0">
              <a:spAutoFit/>
            </a:bodyPr>
            <a:lstStyle/>
            <a:p>
              <a:r>
                <a:rPr lang="en-US" sz="1600" dirty="0">
                  <a:solidFill>
                    <a:schemeClr val="bg1"/>
                  </a:solidFill>
                  <a:latin typeface="Segoe UI" panose="020B0502040204020203" pitchFamily="34" charset="0"/>
                  <a:cs typeface="Segoe UI" panose="020B0502040204020203" pitchFamily="34" charset="0"/>
                </a:rPr>
                <a:t>Interactive Content</a:t>
              </a:r>
            </a:p>
          </p:txBody>
        </p:sp>
        <p:pic>
          <p:nvPicPr>
            <p:cNvPr id="70" name="Picture 6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85843" y="4584109"/>
              <a:ext cx="667979" cy="667979"/>
            </a:xfrm>
            <a:prstGeom prst="rect">
              <a:avLst/>
            </a:prstGeom>
          </p:spPr>
        </p:pic>
      </p:grpSp>
      <p:pic>
        <p:nvPicPr>
          <p:cNvPr id="78" name="Picture 7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97164" y="6364164"/>
            <a:ext cx="493836" cy="493836"/>
          </a:xfrm>
          <a:prstGeom prst="rect">
            <a:avLst/>
          </a:prstGeom>
        </p:spPr>
      </p:pic>
      <p:sp>
        <p:nvSpPr>
          <p:cNvPr id="79" name="Arc 78"/>
          <p:cNvSpPr/>
          <p:nvPr/>
        </p:nvSpPr>
        <p:spPr>
          <a:xfrm rot="12249858">
            <a:off x="1092294" y="1576712"/>
            <a:ext cx="3377669" cy="3827592"/>
          </a:xfrm>
          <a:prstGeom prst="arc">
            <a:avLst/>
          </a:prstGeom>
          <a:ln w="50800" cap="rnd">
            <a:solidFill>
              <a:srgbClr val="E38303"/>
            </a:soli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solidFill>
                <a:prstClr val="black"/>
              </a:solidFill>
              <a:latin typeface="Segoe UI" panose="020B0502040204020203" pitchFamily="34" charset="0"/>
              <a:cs typeface="Segoe UI" panose="020B0502040204020203" pitchFamily="34" charset="0"/>
            </a:endParaRPr>
          </a:p>
        </p:txBody>
      </p:sp>
      <p:grpSp>
        <p:nvGrpSpPr>
          <p:cNvPr id="75" name="Group 74"/>
          <p:cNvGrpSpPr/>
          <p:nvPr/>
        </p:nvGrpSpPr>
        <p:grpSpPr>
          <a:xfrm>
            <a:off x="2071803" y="4856859"/>
            <a:ext cx="1296020" cy="1229036"/>
            <a:chOff x="937912" y="5029200"/>
            <a:chExt cx="1296020" cy="1229036"/>
          </a:xfrm>
        </p:grpSpPr>
        <p:sp>
          <p:nvSpPr>
            <p:cNvPr id="74" name="Rounded Rectangle 73"/>
            <p:cNvSpPr/>
            <p:nvPr/>
          </p:nvSpPr>
          <p:spPr>
            <a:xfrm>
              <a:off x="937912" y="5029200"/>
              <a:ext cx="1296020" cy="1229036"/>
            </a:xfrm>
            <a:prstGeom prst="roundRect">
              <a:avLst/>
            </a:prstGeom>
            <a:solidFill>
              <a:srgbClr val="D8EDD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Segoe UI" panose="020B0502040204020203" pitchFamily="34" charset="0"/>
                <a:cs typeface="Segoe UI" panose="020B0502040204020203" pitchFamily="34" charset="0"/>
              </a:endParaRPr>
            </a:p>
          </p:txBody>
        </p:sp>
        <p:pic>
          <p:nvPicPr>
            <p:cNvPr id="73" name="Picture 7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75519" y="5325484"/>
              <a:ext cx="1239903" cy="688835"/>
            </a:xfrm>
            <a:prstGeom prst="rect">
              <a:avLst/>
            </a:prstGeom>
          </p:spPr>
        </p:pic>
      </p:grpSp>
      <p:grpSp>
        <p:nvGrpSpPr>
          <p:cNvPr id="85" name="Group 84"/>
          <p:cNvGrpSpPr/>
          <p:nvPr/>
        </p:nvGrpSpPr>
        <p:grpSpPr>
          <a:xfrm>
            <a:off x="751426" y="3418426"/>
            <a:ext cx="1354925" cy="543975"/>
            <a:chOff x="911197" y="3418425"/>
            <a:chExt cx="1354925" cy="543975"/>
          </a:xfrm>
        </p:grpSpPr>
        <p:pic>
          <p:nvPicPr>
            <p:cNvPr id="80" name="Picture 7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1197" y="3418425"/>
              <a:ext cx="543975" cy="543975"/>
            </a:xfrm>
            <a:prstGeom prst="rect">
              <a:avLst/>
            </a:prstGeom>
          </p:spPr>
        </p:pic>
        <p:sp>
          <p:nvSpPr>
            <p:cNvPr id="84" name="TextBox 83"/>
            <p:cNvSpPr txBox="1"/>
            <p:nvPr/>
          </p:nvSpPr>
          <p:spPr>
            <a:xfrm>
              <a:off x="1429033" y="3505200"/>
              <a:ext cx="837089" cy="338554"/>
            </a:xfrm>
            <a:prstGeom prst="rect">
              <a:avLst/>
            </a:prstGeom>
            <a:noFill/>
          </p:spPr>
          <p:txBody>
            <a:bodyPr wrap="none" rtlCol="0">
              <a:spAutoFit/>
            </a:bodyPr>
            <a:lstStyle/>
            <a:p>
              <a:r>
                <a:rPr lang="en-US" sz="1600" dirty="0">
                  <a:solidFill>
                    <a:prstClr val="white">
                      <a:lumMod val="50000"/>
                    </a:prstClr>
                  </a:solidFill>
                  <a:latin typeface="Segoe UI" panose="020B0502040204020203" pitchFamily="34" charset="0"/>
                  <a:cs typeface="Segoe UI" panose="020B0502040204020203" pitchFamily="34" charset="0"/>
                </a:rPr>
                <a:t>Publish</a:t>
              </a:r>
            </a:p>
          </p:txBody>
        </p:sp>
      </p:grpSp>
      <p:sp>
        <p:nvSpPr>
          <p:cNvPr id="88" name="Freeform 87"/>
          <p:cNvSpPr/>
          <p:nvPr/>
        </p:nvSpPr>
        <p:spPr>
          <a:xfrm>
            <a:off x="5459710" y="383276"/>
            <a:ext cx="4674891" cy="4722125"/>
          </a:xfrm>
          <a:custGeom>
            <a:avLst/>
            <a:gdLst>
              <a:gd name="connsiteX0" fmla="*/ 0 w 4674891"/>
              <a:gd name="connsiteY0" fmla="*/ 4722125 h 4722125"/>
              <a:gd name="connsiteX1" fmla="*/ 4312692 w 4674891"/>
              <a:gd name="connsiteY1" fmla="*/ 3684895 h 4722125"/>
              <a:gd name="connsiteX2" fmla="*/ 4189862 w 4674891"/>
              <a:gd name="connsiteY2" fmla="*/ 859808 h 4722125"/>
              <a:gd name="connsiteX3" fmla="*/ 2169994 w 4674891"/>
              <a:gd name="connsiteY3" fmla="*/ 0 h 4722125"/>
            </a:gdLst>
            <a:ahLst/>
            <a:cxnLst>
              <a:cxn ang="0">
                <a:pos x="connsiteX0" y="connsiteY0"/>
              </a:cxn>
              <a:cxn ang="0">
                <a:pos x="connsiteX1" y="connsiteY1"/>
              </a:cxn>
              <a:cxn ang="0">
                <a:pos x="connsiteX2" y="connsiteY2"/>
              </a:cxn>
              <a:cxn ang="0">
                <a:pos x="connsiteX3" y="connsiteY3"/>
              </a:cxn>
            </a:cxnLst>
            <a:rect l="l" t="t" r="r" b="b"/>
            <a:pathLst>
              <a:path w="4674891" h="4722125">
                <a:moveTo>
                  <a:pt x="0" y="4722125"/>
                </a:moveTo>
                <a:cubicBezTo>
                  <a:pt x="1807191" y="4525369"/>
                  <a:pt x="3614382" y="4328614"/>
                  <a:pt x="4312692" y="3684895"/>
                </a:cubicBezTo>
                <a:cubicBezTo>
                  <a:pt x="5011002" y="3041176"/>
                  <a:pt x="4546978" y="1473957"/>
                  <a:pt x="4189862" y="859808"/>
                </a:cubicBezTo>
                <a:cubicBezTo>
                  <a:pt x="3832746" y="245659"/>
                  <a:pt x="2558955" y="118280"/>
                  <a:pt x="2169994" y="0"/>
                </a:cubicBezTo>
              </a:path>
            </a:pathLst>
          </a:custGeom>
          <a:noFill/>
          <a:ln w="50800" cap="rnd">
            <a:solidFill>
              <a:srgbClr val="E3830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prstClr val="white"/>
              </a:solidFill>
              <a:latin typeface="Segoe UI" panose="020B0502040204020203" pitchFamily="34" charset="0"/>
              <a:cs typeface="Segoe UI" panose="020B0502040204020203" pitchFamily="34" charset="0"/>
            </a:endParaRPr>
          </a:p>
        </p:txBody>
      </p:sp>
      <p:pic>
        <p:nvPicPr>
          <p:cNvPr id="58" name="Picture 5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704020" y="4893823"/>
            <a:ext cx="1315780" cy="12111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91" name="Group 90"/>
          <p:cNvGrpSpPr/>
          <p:nvPr/>
        </p:nvGrpSpPr>
        <p:grpSpPr>
          <a:xfrm>
            <a:off x="9721107" y="1847672"/>
            <a:ext cx="2095824" cy="1077218"/>
            <a:chOff x="9706026" y="1847671"/>
            <a:chExt cx="2095824" cy="1077218"/>
          </a:xfrm>
        </p:grpSpPr>
        <p:sp>
          <p:nvSpPr>
            <p:cNvPr id="89" name="TextBox 88"/>
            <p:cNvSpPr txBox="1"/>
            <p:nvPr/>
          </p:nvSpPr>
          <p:spPr>
            <a:xfrm>
              <a:off x="10471037" y="1847671"/>
              <a:ext cx="1330813" cy="1077218"/>
            </a:xfrm>
            <a:prstGeom prst="rect">
              <a:avLst/>
            </a:prstGeom>
            <a:noFill/>
          </p:spPr>
          <p:txBody>
            <a:bodyPr wrap="none" rtlCol="0">
              <a:spAutoFit/>
            </a:bodyPr>
            <a:lstStyle/>
            <a:p>
              <a:pPr algn="ctr"/>
              <a:r>
                <a:rPr lang="en-US" sz="1600" dirty="0">
                  <a:solidFill>
                    <a:prstClr val="white">
                      <a:lumMod val="50000"/>
                    </a:prstClr>
                  </a:solidFill>
                  <a:latin typeface="Segoe UI" panose="020B0502040204020203" pitchFamily="34" charset="0"/>
                  <a:cs typeface="Segoe UI" panose="020B0502040204020203" pitchFamily="34" charset="0"/>
                </a:rPr>
                <a:t>Upload as </a:t>
              </a:r>
            </a:p>
            <a:p>
              <a:pPr algn="ctr"/>
              <a:r>
                <a:rPr lang="en-US" sz="1600" dirty="0">
                  <a:solidFill>
                    <a:prstClr val="white">
                      <a:lumMod val="50000"/>
                    </a:prstClr>
                  </a:solidFill>
                  <a:latin typeface="Segoe UI" panose="020B0502040204020203" pitchFamily="34" charset="0"/>
                  <a:cs typeface="Segoe UI" panose="020B0502040204020203" pitchFamily="34" charset="0"/>
                </a:rPr>
                <a:t>SCORM for</a:t>
              </a:r>
            </a:p>
            <a:p>
              <a:pPr algn="ctr"/>
              <a:r>
                <a:rPr lang="en-US" sz="1600" dirty="0">
                  <a:solidFill>
                    <a:prstClr val="white">
                      <a:lumMod val="50000"/>
                    </a:prstClr>
                  </a:solidFill>
                  <a:latin typeface="Segoe UI" panose="020B0502040204020203" pitchFamily="34" charset="0"/>
                  <a:cs typeface="Segoe UI" panose="020B0502040204020203" pitchFamily="34" charset="0"/>
                </a:rPr>
                <a:t>Interactive</a:t>
              </a:r>
            </a:p>
            <a:p>
              <a:pPr algn="ctr"/>
              <a:r>
                <a:rPr lang="en-US" sz="1600" dirty="0">
                  <a:solidFill>
                    <a:prstClr val="white">
                      <a:lumMod val="50000"/>
                    </a:prstClr>
                  </a:solidFill>
                  <a:latin typeface="Segoe UI" panose="020B0502040204020203" pitchFamily="34" charset="0"/>
                  <a:cs typeface="Segoe UI" panose="020B0502040204020203" pitchFamily="34" charset="0"/>
                </a:rPr>
                <a:t>Assignments</a:t>
              </a:r>
            </a:p>
          </p:txBody>
        </p:sp>
        <p:pic>
          <p:nvPicPr>
            <p:cNvPr id="90" name="Picture 8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706026" y="2024907"/>
              <a:ext cx="718293" cy="718293"/>
            </a:xfrm>
            <a:prstGeom prst="rect">
              <a:avLst/>
            </a:prstGeom>
          </p:spPr>
        </p:pic>
      </p:grpSp>
    </p:spTree>
    <p:extLst>
      <p:ext uri="{BB962C8B-B14F-4D97-AF65-F5344CB8AC3E}">
        <p14:creationId xmlns:p14="http://schemas.microsoft.com/office/powerpoint/2010/main" val="36586306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up)">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500"/>
                            </p:stCondLst>
                            <p:childTnLst>
                              <p:par>
                                <p:cTn id="21" presetID="21" presetClass="entr" presetSubtype="1"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heel(1)">
                                      <p:cBhvr>
                                        <p:cTn id="23" dur="2000"/>
                                        <p:tgtEl>
                                          <p:spTgt spid="3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left)">
                                      <p:cBhvr>
                                        <p:cTn id="39" dur="500"/>
                                        <p:tgtEl>
                                          <p:spTgt spid="42"/>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par>
                          <p:cTn id="48" fill="hold">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right)">
                                      <p:cBhvr>
                                        <p:cTn id="51" dur="500"/>
                                        <p:tgtEl>
                                          <p:spTgt spid="45"/>
                                        </p:tgtEl>
                                      </p:cBhvr>
                                    </p:animEffect>
                                  </p:childTnLst>
                                </p:cTn>
                              </p:par>
                            </p:childTnLst>
                          </p:cTn>
                        </p:par>
                        <p:par>
                          <p:cTn id="52" fill="hold">
                            <p:stCondLst>
                              <p:cond delay="6000"/>
                            </p:stCondLst>
                            <p:childTnLst>
                              <p:par>
                                <p:cTn id="53" presetID="22" presetClass="entr" presetSubtype="2"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right)">
                                      <p:cBhvr>
                                        <p:cTn id="55" dur="500"/>
                                        <p:tgtEl>
                                          <p:spTgt spid="46"/>
                                        </p:tgtEl>
                                      </p:cBhvr>
                                    </p:animEffect>
                                  </p:childTnLst>
                                </p:cTn>
                              </p:par>
                            </p:childTnLst>
                          </p:cTn>
                        </p:par>
                        <p:par>
                          <p:cTn id="56" fill="hold">
                            <p:stCondLst>
                              <p:cond delay="6500"/>
                            </p:stCondLst>
                            <p:childTnLst>
                              <p:par>
                                <p:cTn id="57" presetID="22" presetClass="entr" presetSubtype="2"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right)">
                                      <p:cBhvr>
                                        <p:cTn id="59" dur="500"/>
                                        <p:tgtEl>
                                          <p:spTgt spid="47"/>
                                        </p:tgtEl>
                                      </p:cBhvr>
                                    </p:animEffect>
                                  </p:childTnLst>
                                </p:cTn>
                              </p:par>
                            </p:childTnLst>
                          </p:cTn>
                        </p:par>
                        <p:par>
                          <p:cTn id="60" fill="hold">
                            <p:stCondLst>
                              <p:cond delay="7000"/>
                            </p:stCondLst>
                            <p:childTnLst>
                              <p:par>
                                <p:cTn id="61" presetID="22" presetClass="entr" presetSubtype="2"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wipe(right)">
                                      <p:cBhvr>
                                        <p:cTn id="63" dur="500"/>
                                        <p:tgtEl>
                                          <p:spTgt spid="48"/>
                                        </p:tgtEl>
                                      </p:cBhvr>
                                    </p:animEffect>
                                  </p:childTnLst>
                                </p:cTn>
                              </p:par>
                            </p:childTnLst>
                          </p:cTn>
                        </p:par>
                        <p:par>
                          <p:cTn id="64" fill="hold">
                            <p:stCondLst>
                              <p:cond delay="7500"/>
                            </p:stCondLst>
                            <p:childTnLst>
                              <p:par>
                                <p:cTn id="65" presetID="22" presetClass="entr" presetSubtype="2" fill="hold" grpId="0"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right)">
                                      <p:cBhvr>
                                        <p:cTn id="67" dur="500"/>
                                        <p:tgtEl>
                                          <p:spTgt spid="49"/>
                                        </p:tgtEl>
                                      </p:cBhvr>
                                    </p:animEffect>
                                  </p:childTnLst>
                                </p:cTn>
                              </p:par>
                            </p:childTnLst>
                          </p:cTn>
                        </p:par>
                        <p:par>
                          <p:cTn id="68" fill="hold">
                            <p:stCondLst>
                              <p:cond delay="8000"/>
                            </p:stCondLst>
                            <p:childTnLst>
                              <p:par>
                                <p:cTn id="69" presetID="22" presetClass="entr" presetSubtype="2" fill="hold" grpId="0"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right)">
                                      <p:cBhvr>
                                        <p:cTn id="71" dur="500"/>
                                        <p:tgtEl>
                                          <p:spTgt spid="50"/>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56"/>
                                        </p:tgtEl>
                                        <p:attrNameLst>
                                          <p:attrName>style.visibility</p:attrName>
                                        </p:attrNameLst>
                                      </p:cBhvr>
                                      <p:to>
                                        <p:strVal val="visible"/>
                                      </p:to>
                                    </p:set>
                                    <p:animEffect transition="in" filter="wipe(up)">
                                      <p:cBhvr>
                                        <p:cTn id="76" dur="500"/>
                                        <p:tgtEl>
                                          <p:spTgt spid="56"/>
                                        </p:tgtEl>
                                      </p:cBhvr>
                                    </p:animEffect>
                                  </p:childTnLst>
                                </p:cTn>
                              </p:par>
                            </p:childTnLst>
                          </p:cTn>
                        </p:par>
                        <p:par>
                          <p:cTn id="77" fill="hold">
                            <p:stCondLst>
                              <p:cond delay="500"/>
                            </p:stCondLst>
                            <p:childTnLst>
                              <p:par>
                                <p:cTn id="78" presetID="10" presetClass="entr" presetSubtype="0" fill="hold" nodeType="afterEffect">
                                  <p:stCondLst>
                                    <p:cond delay="0"/>
                                  </p:stCondLst>
                                  <p:childTnLst>
                                    <p:set>
                                      <p:cBhvr>
                                        <p:cTn id="79" dur="1" fill="hold">
                                          <p:stCondLst>
                                            <p:cond delay="0"/>
                                          </p:stCondLst>
                                        </p:cTn>
                                        <p:tgtEl>
                                          <p:spTgt spid="53"/>
                                        </p:tgtEl>
                                        <p:attrNameLst>
                                          <p:attrName>style.visibility</p:attrName>
                                        </p:attrNameLst>
                                      </p:cBhvr>
                                      <p:to>
                                        <p:strVal val="visible"/>
                                      </p:to>
                                    </p:set>
                                    <p:animEffect transition="in" filter="fade">
                                      <p:cBhvr>
                                        <p:cTn id="80" dur="500"/>
                                        <p:tgtEl>
                                          <p:spTgt spid="53"/>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wipe(left)">
                                      <p:cBhvr>
                                        <p:cTn id="85" dur="500"/>
                                        <p:tgtEl>
                                          <p:spTgt spid="58"/>
                                        </p:tgtEl>
                                      </p:cBhvr>
                                    </p:animEffect>
                                  </p:childTnLst>
                                </p:cTn>
                              </p:par>
                              <p:par>
                                <p:cTn id="86" presetID="22" presetClass="entr" presetSubtype="2" fill="hold" nodeType="with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wipe(right)">
                                      <p:cBhvr>
                                        <p:cTn id="88" dur="500"/>
                                        <p:tgtEl>
                                          <p:spTgt spid="57"/>
                                        </p:tgtEl>
                                      </p:cBhvr>
                                    </p:animEffect>
                                  </p:childTnLst>
                                </p:cTn>
                              </p:par>
                            </p:childTnLst>
                          </p:cTn>
                        </p:par>
                        <p:par>
                          <p:cTn id="89" fill="hold">
                            <p:stCondLst>
                              <p:cond delay="500"/>
                            </p:stCondLst>
                            <p:childTnLst>
                              <p:par>
                                <p:cTn id="90" presetID="21" presetClass="entr" presetSubtype="1" fill="hold" grpId="0" nodeType="after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wheel(1)">
                                      <p:cBhvr>
                                        <p:cTn id="92" dur="2000"/>
                                        <p:tgtEl>
                                          <p:spTgt spid="60"/>
                                        </p:tgtEl>
                                      </p:cBhvr>
                                    </p:animEffect>
                                  </p:childTnLst>
                                </p:cTn>
                              </p:par>
                            </p:childTnLst>
                          </p:cTn>
                        </p:par>
                        <p:par>
                          <p:cTn id="93" fill="hold">
                            <p:stCondLst>
                              <p:cond delay="2500"/>
                            </p:stCondLst>
                            <p:childTnLst>
                              <p:par>
                                <p:cTn id="94" presetID="10" presetClass="entr" presetSubtype="0" fill="hold" nodeType="afterEffect">
                                  <p:stCondLst>
                                    <p:cond delay="0"/>
                                  </p:stCondLst>
                                  <p:childTnLst>
                                    <p:set>
                                      <p:cBhvr>
                                        <p:cTn id="95" dur="1" fill="hold">
                                          <p:stCondLst>
                                            <p:cond delay="0"/>
                                          </p:stCondLst>
                                        </p:cTn>
                                        <p:tgtEl>
                                          <p:spTgt spid="62"/>
                                        </p:tgtEl>
                                        <p:attrNameLst>
                                          <p:attrName>style.visibility</p:attrName>
                                        </p:attrNameLst>
                                      </p:cBhvr>
                                      <p:to>
                                        <p:strVal val="visible"/>
                                      </p:to>
                                    </p:set>
                                    <p:animEffect transition="in" filter="fade">
                                      <p:cBhvr>
                                        <p:cTn id="96" dur="500"/>
                                        <p:tgtEl>
                                          <p:spTgt spid="62"/>
                                        </p:tgtEl>
                                      </p:cBhvr>
                                    </p:animEffect>
                                  </p:childTnLst>
                                </p:cTn>
                              </p:par>
                            </p:childTnLst>
                          </p:cTn>
                        </p:par>
                        <p:par>
                          <p:cTn id="97" fill="hold">
                            <p:stCondLst>
                              <p:cond delay="3000"/>
                            </p:stCondLst>
                            <p:childTnLst>
                              <p:par>
                                <p:cTn id="98" presetID="22" presetClass="entr" presetSubtype="4" fill="hold" grpId="0" nodeType="afterEffect">
                                  <p:stCondLst>
                                    <p:cond delay="0"/>
                                  </p:stCondLst>
                                  <p:childTnLst>
                                    <p:set>
                                      <p:cBhvr>
                                        <p:cTn id="99" dur="1" fill="hold">
                                          <p:stCondLst>
                                            <p:cond delay="0"/>
                                          </p:stCondLst>
                                        </p:cTn>
                                        <p:tgtEl>
                                          <p:spTgt spid="64"/>
                                        </p:tgtEl>
                                        <p:attrNameLst>
                                          <p:attrName>style.visibility</p:attrName>
                                        </p:attrNameLst>
                                      </p:cBhvr>
                                      <p:to>
                                        <p:strVal val="visible"/>
                                      </p:to>
                                    </p:set>
                                    <p:animEffect transition="in" filter="wipe(down)">
                                      <p:cBhvr>
                                        <p:cTn id="100" dur="500"/>
                                        <p:tgtEl>
                                          <p:spTgt spid="64"/>
                                        </p:tgtEl>
                                      </p:cBhvr>
                                    </p:animEffect>
                                  </p:childTnLst>
                                </p:cTn>
                              </p:par>
                            </p:childTnLst>
                          </p:cTn>
                        </p:par>
                        <p:par>
                          <p:cTn id="101" fill="hold">
                            <p:stCondLst>
                              <p:cond delay="3500"/>
                            </p:stCondLst>
                            <p:childTnLst>
                              <p:par>
                                <p:cTn id="102" presetID="21" presetClass="entr" presetSubtype="1" fill="hold" grpId="0" nodeType="afterEffect">
                                  <p:stCondLst>
                                    <p:cond delay="0"/>
                                  </p:stCondLst>
                                  <p:childTnLst>
                                    <p:set>
                                      <p:cBhvr>
                                        <p:cTn id="103" dur="1" fill="hold">
                                          <p:stCondLst>
                                            <p:cond delay="0"/>
                                          </p:stCondLst>
                                        </p:cTn>
                                        <p:tgtEl>
                                          <p:spTgt spid="61"/>
                                        </p:tgtEl>
                                        <p:attrNameLst>
                                          <p:attrName>style.visibility</p:attrName>
                                        </p:attrNameLst>
                                      </p:cBhvr>
                                      <p:to>
                                        <p:strVal val="visible"/>
                                      </p:to>
                                    </p:set>
                                    <p:animEffect transition="in" filter="wheel(1)">
                                      <p:cBhvr>
                                        <p:cTn id="104" dur="2000"/>
                                        <p:tgtEl>
                                          <p:spTgt spid="61"/>
                                        </p:tgtEl>
                                      </p:cBhvr>
                                    </p:animEffect>
                                  </p:childTnLst>
                                </p:cTn>
                              </p:par>
                            </p:childTnLst>
                          </p:cTn>
                        </p:par>
                        <p:par>
                          <p:cTn id="105" fill="hold">
                            <p:stCondLst>
                              <p:cond delay="5500"/>
                            </p:stCondLst>
                            <p:childTnLst>
                              <p:par>
                                <p:cTn id="106" presetID="10" presetClass="entr" presetSubtype="0" fill="hold" nodeType="afterEffect">
                                  <p:stCondLst>
                                    <p:cond delay="0"/>
                                  </p:stCondLst>
                                  <p:childTnLst>
                                    <p:set>
                                      <p:cBhvr>
                                        <p:cTn id="107" dur="1" fill="hold">
                                          <p:stCondLst>
                                            <p:cond delay="0"/>
                                          </p:stCondLst>
                                        </p:cTn>
                                        <p:tgtEl>
                                          <p:spTgt spid="63"/>
                                        </p:tgtEl>
                                        <p:attrNameLst>
                                          <p:attrName>style.visibility</p:attrName>
                                        </p:attrNameLst>
                                      </p:cBhvr>
                                      <p:to>
                                        <p:strVal val="visible"/>
                                      </p:to>
                                    </p:set>
                                    <p:animEffect transition="in" filter="fade">
                                      <p:cBhvr>
                                        <p:cTn id="108" dur="500"/>
                                        <p:tgtEl>
                                          <p:spTgt spid="63"/>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65"/>
                                        </p:tgtEl>
                                        <p:attrNameLst>
                                          <p:attrName>style.visibility</p:attrName>
                                        </p:attrNameLst>
                                      </p:cBhvr>
                                      <p:to>
                                        <p:strVal val="visible"/>
                                      </p:to>
                                    </p:set>
                                    <p:animEffect transition="in" filter="wipe(down)">
                                      <p:cBhvr>
                                        <p:cTn id="111" dur="500"/>
                                        <p:tgtEl>
                                          <p:spTgt spid="65"/>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77"/>
                                        </p:tgtEl>
                                        <p:attrNameLst>
                                          <p:attrName>style.visibility</p:attrName>
                                        </p:attrNameLst>
                                      </p:cBhvr>
                                      <p:to>
                                        <p:strVal val="visible"/>
                                      </p:to>
                                    </p:set>
                                    <p:animEffect transition="in" filter="wipe(left)">
                                      <p:cBhvr>
                                        <p:cTn id="116" dur="500"/>
                                        <p:tgtEl>
                                          <p:spTgt spid="77"/>
                                        </p:tgtEl>
                                      </p:cBhvr>
                                    </p:animEffect>
                                  </p:childTnLst>
                                </p:cTn>
                              </p:par>
                            </p:childTnLst>
                          </p:cTn>
                        </p:par>
                        <p:par>
                          <p:cTn id="117" fill="hold">
                            <p:stCondLst>
                              <p:cond delay="500"/>
                            </p:stCondLst>
                            <p:childTnLst>
                              <p:par>
                                <p:cTn id="118" presetID="10" presetClass="entr" presetSubtype="0" fill="hold" nodeType="afterEffect">
                                  <p:stCondLst>
                                    <p:cond delay="0"/>
                                  </p:stCondLst>
                                  <p:childTnLst>
                                    <p:set>
                                      <p:cBhvr>
                                        <p:cTn id="119" dur="1" fill="hold">
                                          <p:stCondLst>
                                            <p:cond delay="0"/>
                                          </p:stCondLst>
                                        </p:cTn>
                                        <p:tgtEl>
                                          <p:spTgt spid="83"/>
                                        </p:tgtEl>
                                        <p:attrNameLst>
                                          <p:attrName>style.visibility</p:attrName>
                                        </p:attrNameLst>
                                      </p:cBhvr>
                                      <p:to>
                                        <p:strVal val="visible"/>
                                      </p:to>
                                    </p:set>
                                    <p:animEffect transition="in" filter="fade">
                                      <p:cBhvr>
                                        <p:cTn id="120" dur="500"/>
                                        <p:tgtEl>
                                          <p:spTgt spid="83"/>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2" fill="hold" nodeType="clickEffect">
                                  <p:stCondLst>
                                    <p:cond delay="0"/>
                                  </p:stCondLst>
                                  <p:childTnLst>
                                    <p:set>
                                      <p:cBhvr>
                                        <p:cTn id="124" dur="1" fill="hold">
                                          <p:stCondLst>
                                            <p:cond delay="0"/>
                                          </p:stCondLst>
                                        </p:cTn>
                                        <p:tgtEl>
                                          <p:spTgt spid="75"/>
                                        </p:tgtEl>
                                        <p:attrNameLst>
                                          <p:attrName>style.visibility</p:attrName>
                                        </p:attrNameLst>
                                      </p:cBhvr>
                                      <p:to>
                                        <p:strVal val="visible"/>
                                      </p:to>
                                    </p:set>
                                    <p:animEffect transition="in" filter="wipe(right)">
                                      <p:cBhvr>
                                        <p:cTn id="125" dur="500"/>
                                        <p:tgtEl>
                                          <p:spTgt spid="75"/>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2" fill="hold" grpId="0" nodeType="clickEffect">
                                  <p:stCondLst>
                                    <p:cond delay="0"/>
                                  </p:stCondLst>
                                  <p:childTnLst>
                                    <p:set>
                                      <p:cBhvr>
                                        <p:cTn id="129" dur="1" fill="hold">
                                          <p:stCondLst>
                                            <p:cond delay="0"/>
                                          </p:stCondLst>
                                        </p:cTn>
                                        <p:tgtEl>
                                          <p:spTgt spid="67"/>
                                        </p:tgtEl>
                                        <p:attrNameLst>
                                          <p:attrName>style.visibility</p:attrName>
                                        </p:attrNameLst>
                                      </p:cBhvr>
                                      <p:to>
                                        <p:strVal val="visible"/>
                                      </p:to>
                                    </p:set>
                                    <p:animEffect transition="in" filter="wipe(right)">
                                      <p:cBhvr>
                                        <p:cTn id="130" dur="500"/>
                                        <p:tgtEl>
                                          <p:spTgt spid="67"/>
                                        </p:tgtEl>
                                      </p:cBhvr>
                                    </p:animEffect>
                                  </p:childTnLst>
                                </p:cTn>
                              </p:par>
                            </p:childTnLst>
                          </p:cTn>
                        </p:par>
                        <p:par>
                          <p:cTn id="131" fill="hold">
                            <p:stCondLst>
                              <p:cond delay="500"/>
                            </p:stCondLst>
                            <p:childTnLst>
                              <p:par>
                                <p:cTn id="132" presetID="10" presetClass="entr" presetSubtype="0" fill="hold" nodeType="afterEffect">
                                  <p:stCondLst>
                                    <p:cond delay="0"/>
                                  </p:stCondLst>
                                  <p:childTnLst>
                                    <p:set>
                                      <p:cBhvr>
                                        <p:cTn id="133" dur="1" fill="hold">
                                          <p:stCondLst>
                                            <p:cond delay="0"/>
                                          </p:stCondLst>
                                        </p:cTn>
                                        <p:tgtEl>
                                          <p:spTgt spid="78"/>
                                        </p:tgtEl>
                                        <p:attrNameLst>
                                          <p:attrName>style.visibility</p:attrName>
                                        </p:attrNameLst>
                                      </p:cBhvr>
                                      <p:to>
                                        <p:strVal val="visible"/>
                                      </p:to>
                                    </p:set>
                                    <p:animEffect transition="in" filter="fade">
                                      <p:cBhvr>
                                        <p:cTn id="134" dur="500"/>
                                        <p:tgtEl>
                                          <p:spTgt spid="78"/>
                                        </p:tgtEl>
                                      </p:cBhvr>
                                    </p:animEffect>
                                  </p:childTnLst>
                                </p:cTn>
                              </p:par>
                            </p:childTnLst>
                          </p:cTn>
                        </p:par>
                        <p:par>
                          <p:cTn id="135" fill="hold">
                            <p:stCondLst>
                              <p:cond delay="1000"/>
                            </p:stCondLst>
                            <p:childTnLst>
                              <p:par>
                                <p:cTn id="136" presetID="22" presetClass="entr" presetSubtype="4" fill="hold" grpId="0" nodeType="after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childTnLst>
                          </p:cTn>
                        </p:par>
                        <p:par>
                          <p:cTn id="139" fill="hold">
                            <p:stCondLst>
                              <p:cond delay="1500"/>
                            </p:stCondLst>
                            <p:childTnLst>
                              <p:par>
                                <p:cTn id="140" presetID="10" presetClass="entr" presetSubtype="0" fill="hold" nodeType="afterEffect">
                                  <p:stCondLst>
                                    <p:cond delay="0"/>
                                  </p:stCondLst>
                                  <p:childTnLst>
                                    <p:set>
                                      <p:cBhvr>
                                        <p:cTn id="141" dur="1" fill="hold">
                                          <p:stCondLst>
                                            <p:cond delay="0"/>
                                          </p:stCondLst>
                                        </p:cTn>
                                        <p:tgtEl>
                                          <p:spTgt spid="85"/>
                                        </p:tgtEl>
                                        <p:attrNameLst>
                                          <p:attrName>style.visibility</p:attrName>
                                        </p:attrNameLst>
                                      </p:cBhvr>
                                      <p:to>
                                        <p:strVal val="visible"/>
                                      </p:to>
                                    </p:set>
                                    <p:animEffect transition="in" filter="fade">
                                      <p:cBhvr>
                                        <p:cTn id="142" dur="500"/>
                                        <p:tgtEl>
                                          <p:spTgt spid="85"/>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4" fill="hold" grpId="0" nodeType="clickEffect">
                                  <p:stCondLst>
                                    <p:cond delay="0"/>
                                  </p:stCondLst>
                                  <p:childTnLst>
                                    <p:set>
                                      <p:cBhvr>
                                        <p:cTn id="146" dur="1" fill="hold">
                                          <p:stCondLst>
                                            <p:cond delay="0"/>
                                          </p:stCondLst>
                                        </p:cTn>
                                        <p:tgtEl>
                                          <p:spTgt spid="88"/>
                                        </p:tgtEl>
                                        <p:attrNameLst>
                                          <p:attrName>style.visibility</p:attrName>
                                        </p:attrNameLst>
                                      </p:cBhvr>
                                      <p:to>
                                        <p:strVal val="visible"/>
                                      </p:to>
                                    </p:set>
                                    <p:animEffect transition="in" filter="wipe(down)">
                                      <p:cBhvr>
                                        <p:cTn id="147" dur="500"/>
                                        <p:tgtEl>
                                          <p:spTgt spid="88"/>
                                        </p:tgtEl>
                                      </p:cBhvr>
                                    </p:animEffect>
                                  </p:childTnLst>
                                </p:cTn>
                              </p:par>
                            </p:childTnLst>
                          </p:cTn>
                        </p:par>
                        <p:par>
                          <p:cTn id="148" fill="hold">
                            <p:stCondLst>
                              <p:cond delay="500"/>
                            </p:stCondLst>
                            <p:childTnLst>
                              <p:par>
                                <p:cTn id="149" presetID="10" presetClass="entr" presetSubtype="0" fill="hold" nodeType="afterEffect">
                                  <p:stCondLst>
                                    <p:cond delay="0"/>
                                  </p:stCondLst>
                                  <p:childTnLst>
                                    <p:set>
                                      <p:cBhvr>
                                        <p:cTn id="150" dur="1" fill="hold">
                                          <p:stCondLst>
                                            <p:cond delay="0"/>
                                          </p:stCondLst>
                                        </p:cTn>
                                        <p:tgtEl>
                                          <p:spTgt spid="91"/>
                                        </p:tgtEl>
                                        <p:attrNameLst>
                                          <p:attrName>style.visibility</p:attrName>
                                        </p:attrNameLst>
                                      </p:cBhvr>
                                      <p:to>
                                        <p:strVal val="visible"/>
                                      </p:to>
                                    </p:set>
                                    <p:animEffect transition="in" filter="fade">
                                      <p:cBhvr>
                                        <p:cTn id="151"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6" grpId="0" animBg="1"/>
      <p:bldP spid="61" grpId="0" animBg="1"/>
      <p:bldP spid="60" grpId="0" animBg="1"/>
      <p:bldP spid="64" grpId="0"/>
      <p:bldP spid="65" grpId="0"/>
      <p:bldP spid="67" grpId="0" animBg="1"/>
      <p:bldP spid="77" grpId="0" animBg="1"/>
      <p:bldP spid="79" grpId="0" animBg="1"/>
      <p:bldP spid="8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858000"/>
          </a:xfrm>
          <a:prstGeom prst="rect">
            <a:avLst/>
          </a:prstGeom>
          <a:solidFill>
            <a:srgbClr val="326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078203" y="1116199"/>
            <a:ext cx="4794381" cy="5477105"/>
          </a:xfrm>
          <a:prstGeom prst="rect">
            <a:avLst/>
          </a:prstGeom>
          <a:solidFill>
            <a:srgbClr val="1B3B49"/>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431994" y="31547"/>
            <a:ext cx="9144000" cy="900747"/>
          </a:xfrm>
        </p:spPr>
        <p:txBody>
          <a:bodyPr>
            <a:noAutofit/>
          </a:bodyPr>
          <a:lstStyle/>
          <a:p>
            <a:pPr algn="l"/>
            <a:r>
              <a:rPr lang="en-US" sz="4000" b="1" dirty="0" smtClean="0">
                <a:solidFill>
                  <a:srgbClr val="FFDA3F"/>
                </a:solidFill>
              </a:rPr>
              <a:t>CLG for Teachers</a:t>
            </a:r>
            <a:endParaRPr lang="en-US" sz="4000" b="1" dirty="0">
              <a:solidFill>
                <a:srgbClr val="FFDA3F"/>
              </a:solidFill>
            </a:endParaRPr>
          </a:p>
        </p:txBody>
      </p:sp>
      <p:sp>
        <p:nvSpPr>
          <p:cNvPr id="13" name="Subtitle 1"/>
          <p:cNvSpPr txBox="1">
            <a:spLocks/>
          </p:cNvSpPr>
          <p:nvPr/>
        </p:nvSpPr>
        <p:spPr>
          <a:xfrm>
            <a:off x="7203980" y="1274509"/>
            <a:ext cx="3633880" cy="104692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kern="1200">
                <a:solidFill>
                  <a:srgbClr val="00AEEF"/>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600" dirty="0">
                <a:solidFill>
                  <a:schemeClr val="bg2"/>
                </a:solidFill>
              </a:rPr>
              <a:t>Teaching Desktop Tools</a:t>
            </a:r>
            <a:endParaRPr lang="en-US" sz="2800" dirty="0">
              <a:solidFill>
                <a:schemeClr val="bg2"/>
              </a:solidFill>
            </a:endParaRPr>
          </a:p>
        </p:txBody>
      </p:sp>
      <p:pic>
        <p:nvPicPr>
          <p:cNvPr id="14" name="Picture 13" descr="01.png"/>
          <p:cNvPicPr>
            <a:picLocks noChangeAspect="1"/>
          </p:cNvPicPr>
          <p:nvPr/>
        </p:nvPicPr>
        <p:blipFill>
          <a:blip r:embed="rId2" cstate="print">
            <a:duotone>
              <a:schemeClr val="bg2">
                <a:shade val="45000"/>
                <a:satMod val="135000"/>
              </a:schemeClr>
              <a:prstClr val="white"/>
            </a:duotone>
            <a:lum bright="40000"/>
          </a:blip>
          <a:stretch>
            <a:fillRect/>
          </a:stretch>
        </p:blipFill>
        <p:spPr>
          <a:xfrm>
            <a:off x="232426" y="-35492"/>
            <a:ext cx="1215610" cy="1292792"/>
          </a:xfrm>
          <a:prstGeom prst="rect">
            <a:avLst/>
          </a:prstGeom>
        </p:spPr>
      </p:pic>
      <p:pic>
        <p:nvPicPr>
          <p:cNvPr id="20" name="Picture 19"/>
          <p:cNvPicPr/>
          <p:nvPr/>
        </p:nvPicPr>
        <p:blipFill rotWithShape="1">
          <a:blip r:embed="rId3" cstate="print"/>
          <a:srcRect l="10940" t="8869" r="10940" b="10925"/>
          <a:stretch/>
        </p:blipFill>
        <p:spPr bwMode="auto">
          <a:xfrm>
            <a:off x="2526383" y="5031889"/>
            <a:ext cx="2115027" cy="1474110"/>
          </a:xfrm>
          <a:prstGeom prst="rect">
            <a:avLst/>
          </a:prstGeom>
          <a:ln>
            <a:noFill/>
          </a:ln>
          <a:effectLst>
            <a:outerShdw blurRad="292100" dist="139700" dir="2700000" algn="tl" rotWithShape="0">
              <a:srgbClr val="333333">
                <a:alpha val="65000"/>
              </a:srgbClr>
            </a:outerShdw>
          </a:effectLst>
        </p:spPr>
      </p:pic>
      <p:pic>
        <p:nvPicPr>
          <p:cNvPr id="23" name="Picture 22"/>
          <p:cNvPicPr/>
          <p:nvPr/>
        </p:nvPicPr>
        <p:blipFill rotWithShape="1">
          <a:blip r:embed="rId4" cstate="print"/>
          <a:srcRect l="10088" t="5140" r="10088" b="27570"/>
          <a:stretch/>
        </p:blipFill>
        <p:spPr bwMode="auto">
          <a:xfrm>
            <a:off x="4056032" y="3580851"/>
            <a:ext cx="2820036" cy="2836331"/>
          </a:xfrm>
          <a:prstGeom prst="rect">
            <a:avLst/>
          </a:prstGeom>
          <a:ln>
            <a:noFill/>
          </a:ln>
          <a:effectLst>
            <a:outerShdw blurRad="292100" dist="139700" dir="2700000" algn="tl" rotWithShape="0">
              <a:srgbClr val="333333">
                <a:alpha val="65000"/>
              </a:srgbClr>
            </a:outerShdw>
          </a:effectLst>
        </p:spPr>
      </p:pic>
      <p:pic>
        <p:nvPicPr>
          <p:cNvPr id="24" name="Picture 23"/>
          <p:cNvPicPr/>
          <p:nvPr/>
        </p:nvPicPr>
        <p:blipFill rotWithShape="1">
          <a:blip r:embed="rId5" cstate="print">
            <a:extLst>
              <a:ext uri="{28A0092B-C50C-407E-A947-70E740481C1C}">
                <a14:useLocalDpi xmlns:a14="http://schemas.microsoft.com/office/drawing/2010/main" val="0"/>
              </a:ext>
            </a:extLst>
          </a:blip>
          <a:srcRect t="7968" b="34989"/>
          <a:stretch/>
        </p:blipFill>
        <p:spPr bwMode="auto">
          <a:xfrm>
            <a:off x="402803" y="1288847"/>
            <a:ext cx="3653229" cy="1986844"/>
          </a:xfrm>
          <a:prstGeom prst="rect">
            <a:avLst/>
          </a:prstGeom>
          <a:ln>
            <a:noFill/>
          </a:ln>
          <a:effectLst>
            <a:outerShdw blurRad="292100" dist="139700" dir="2700000" algn="tl" rotWithShape="0">
              <a:srgbClr val="333333">
                <a:alpha val="65000"/>
              </a:srgbClr>
            </a:outerShdw>
          </a:effectLst>
        </p:spPr>
      </p:pic>
      <p:sp>
        <p:nvSpPr>
          <p:cNvPr id="26" name="TextBox 25"/>
          <p:cNvSpPr txBox="1"/>
          <p:nvPr/>
        </p:nvSpPr>
        <p:spPr>
          <a:xfrm>
            <a:off x="4258168" y="1659172"/>
            <a:ext cx="2438400" cy="1815882"/>
          </a:xfrm>
          <a:prstGeom prst="rect">
            <a:avLst/>
          </a:prstGeom>
          <a:noFill/>
        </p:spPr>
        <p:txBody>
          <a:bodyPr wrap="square" rtlCol="0">
            <a:spAutoFit/>
          </a:bodyPr>
          <a:lstStyle/>
          <a:p>
            <a:r>
              <a:rPr lang="en-US" sz="1400" dirty="0">
                <a:solidFill>
                  <a:schemeClr val="bg2"/>
                </a:solidFill>
              </a:rPr>
              <a:t>The dashboard is the landing page for the teacher, student, and parent users. It offers a consolidated view of the recent activities, reminders, and To-do items in addition to access to the various tools and components of the system.</a:t>
            </a:r>
          </a:p>
        </p:txBody>
      </p:sp>
      <p:sp>
        <p:nvSpPr>
          <p:cNvPr id="30" name="Subtitle 1"/>
          <p:cNvSpPr txBox="1">
            <a:spLocks/>
          </p:cNvSpPr>
          <p:nvPr/>
        </p:nvSpPr>
        <p:spPr>
          <a:xfrm>
            <a:off x="4258168" y="1139167"/>
            <a:ext cx="3707938" cy="61790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kern="1200">
                <a:solidFill>
                  <a:srgbClr val="00AEEF"/>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600" dirty="0" smtClean="0">
                <a:solidFill>
                  <a:schemeClr val="bg2"/>
                </a:solidFill>
              </a:rPr>
              <a:t>Personalization</a:t>
            </a:r>
            <a:endParaRPr lang="en-US" dirty="0">
              <a:solidFill>
                <a:schemeClr val="bg2"/>
              </a:solidFill>
            </a:endParaRPr>
          </a:p>
        </p:txBody>
      </p:sp>
      <p:sp>
        <p:nvSpPr>
          <p:cNvPr id="32" name="Subtitle 1"/>
          <p:cNvSpPr txBox="1">
            <a:spLocks/>
          </p:cNvSpPr>
          <p:nvPr/>
        </p:nvSpPr>
        <p:spPr>
          <a:xfrm>
            <a:off x="422067" y="3246921"/>
            <a:ext cx="3225569" cy="8678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4000" kern="1200">
                <a:solidFill>
                  <a:srgbClr val="00AEEF"/>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600" dirty="0" smtClean="0">
                <a:solidFill>
                  <a:schemeClr val="bg2"/>
                </a:solidFill>
              </a:rPr>
              <a:t>Classrooms and Collaboration</a:t>
            </a:r>
            <a:endParaRPr lang="en-US" sz="2600" dirty="0">
              <a:solidFill>
                <a:schemeClr val="bg2"/>
              </a:solidFill>
            </a:endParaRPr>
          </a:p>
        </p:txBody>
      </p:sp>
      <p:sp>
        <p:nvSpPr>
          <p:cNvPr id="33" name="TextBox 32"/>
          <p:cNvSpPr txBox="1"/>
          <p:nvPr/>
        </p:nvSpPr>
        <p:spPr>
          <a:xfrm>
            <a:off x="433506" y="4098758"/>
            <a:ext cx="3636197" cy="2677656"/>
          </a:xfrm>
          <a:prstGeom prst="rect">
            <a:avLst/>
          </a:prstGeom>
          <a:noFill/>
        </p:spPr>
        <p:txBody>
          <a:bodyPr wrap="square" rtlCol="0">
            <a:spAutoFit/>
          </a:bodyPr>
          <a:lstStyle/>
          <a:p>
            <a:r>
              <a:rPr lang="en-US" sz="1400" dirty="0">
                <a:solidFill>
                  <a:schemeClr val="bg2"/>
                </a:solidFill>
              </a:rPr>
              <a:t>The class site acts as the centralized collaboration environment between the teacher and the student of a specific </a:t>
            </a:r>
            <a:r>
              <a:rPr lang="en-US" sz="1400" dirty="0" smtClean="0">
                <a:solidFill>
                  <a:schemeClr val="bg2"/>
                </a:solidFill>
              </a:rPr>
              <a:t>class.</a:t>
            </a:r>
          </a:p>
          <a:p>
            <a:r>
              <a:rPr lang="en-US" sz="1400" dirty="0" smtClean="0">
                <a:solidFill>
                  <a:schemeClr val="bg2"/>
                </a:solidFill>
              </a:rPr>
              <a:t>Through Classrooms Teachers can manage:</a:t>
            </a:r>
          </a:p>
          <a:p>
            <a:pPr marL="285750" indent="-285750">
              <a:buFont typeface="Arial" panose="020B0604020202020204" pitchFamily="34" charset="0"/>
              <a:buChar char="•"/>
            </a:pPr>
            <a:r>
              <a:rPr lang="en-US" sz="1400" dirty="0" smtClean="0">
                <a:solidFill>
                  <a:schemeClr val="bg2"/>
                </a:solidFill>
              </a:rPr>
              <a:t>Assignments</a:t>
            </a:r>
          </a:p>
          <a:p>
            <a:pPr marL="285750" indent="-285750">
              <a:buFont typeface="Arial" panose="020B0604020202020204" pitchFamily="34" charset="0"/>
              <a:buChar char="•"/>
            </a:pPr>
            <a:r>
              <a:rPr lang="en-US" sz="1400" dirty="0" smtClean="0">
                <a:solidFill>
                  <a:schemeClr val="bg2"/>
                </a:solidFill>
              </a:rPr>
              <a:t>Assessments</a:t>
            </a:r>
          </a:p>
          <a:p>
            <a:pPr marL="285750" indent="-285750">
              <a:buFont typeface="Arial" panose="020B0604020202020204" pitchFamily="34" charset="0"/>
              <a:buChar char="•"/>
            </a:pPr>
            <a:r>
              <a:rPr lang="en-US" sz="1400" dirty="0" smtClean="0">
                <a:solidFill>
                  <a:schemeClr val="bg2"/>
                </a:solidFill>
              </a:rPr>
              <a:t>Question Banks</a:t>
            </a:r>
          </a:p>
          <a:p>
            <a:pPr marL="285750" indent="-285750">
              <a:buFont typeface="Arial" panose="020B0604020202020204" pitchFamily="34" charset="0"/>
              <a:buChar char="•"/>
            </a:pPr>
            <a:r>
              <a:rPr lang="en-US" sz="1400" dirty="0" smtClean="0">
                <a:solidFill>
                  <a:schemeClr val="bg2"/>
                </a:solidFill>
              </a:rPr>
              <a:t>Attendance</a:t>
            </a:r>
          </a:p>
          <a:p>
            <a:pPr marL="285750" indent="-285750">
              <a:buFont typeface="Arial" panose="020B0604020202020204" pitchFamily="34" charset="0"/>
              <a:buChar char="•"/>
            </a:pPr>
            <a:r>
              <a:rPr lang="en-US" sz="1400" dirty="0" smtClean="0">
                <a:solidFill>
                  <a:schemeClr val="bg2"/>
                </a:solidFill>
              </a:rPr>
              <a:t>Behavior</a:t>
            </a:r>
          </a:p>
          <a:p>
            <a:pPr marL="285750" indent="-285750">
              <a:buFont typeface="Arial" panose="020B0604020202020204" pitchFamily="34" charset="0"/>
              <a:buChar char="•"/>
            </a:pPr>
            <a:r>
              <a:rPr lang="en-US" sz="1400" dirty="0" smtClean="0">
                <a:solidFill>
                  <a:schemeClr val="bg2"/>
                </a:solidFill>
              </a:rPr>
              <a:t>Class Reports</a:t>
            </a:r>
          </a:p>
          <a:p>
            <a:pPr marL="285750" indent="-285750">
              <a:buFont typeface="Arial" panose="020B0604020202020204" pitchFamily="34" charset="0"/>
              <a:buChar char="•"/>
            </a:pPr>
            <a:r>
              <a:rPr lang="en-US" sz="1400" dirty="0" smtClean="0">
                <a:solidFill>
                  <a:schemeClr val="bg2"/>
                </a:solidFill>
              </a:rPr>
              <a:t>Lesson Plans</a:t>
            </a:r>
          </a:p>
          <a:p>
            <a:pPr marL="285750" indent="-285750">
              <a:buFont typeface="Arial" panose="020B0604020202020204" pitchFamily="34" charset="0"/>
              <a:buChar char="•"/>
            </a:pPr>
            <a:r>
              <a:rPr lang="en-US" sz="1400" dirty="0" smtClean="0">
                <a:solidFill>
                  <a:schemeClr val="bg2"/>
                </a:solidFill>
              </a:rPr>
              <a:t>Collaboration</a:t>
            </a:r>
            <a:endParaRPr lang="en-US" sz="1400" dirty="0">
              <a:solidFill>
                <a:schemeClr val="bg2"/>
              </a:solidFill>
            </a:endParaRPr>
          </a:p>
        </p:txBody>
      </p:sp>
      <p:sp>
        <p:nvSpPr>
          <p:cNvPr id="34" name="TextBox 33"/>
          <p:cNvSpPr txBox="1"/>
          <p:nvPr/>
        </p:nvSpPr>
        <p:spPr>
          <a:xfrm>
            <a:off x="9725540" y="1755598"/>
            <a:ext cx="2147045" cy="2031325"/>
          </a:xfrm>
          <a:prstGeom prst="rect">
            <a:avLst/>
          </a:prstGeom>
          <a:noFill/>
        </p:spPr>
        <p:txBody>
          <a:bodyPr wrap="square" rtlCol="0">
            <a:spAutoFit/>
          </a:bodyPr>
          <a:lstStyle/>
          <a:p>
            <a:r>
              <a:rPr lang="en-US" sz="1400" b="1" dirty="0" err="1">
                <a:solidFill>
                  <a:schemeClr val="bg2"/>
                </a:solidFill>
              </a:rPr>
              <a:t>AuthorKit</a:t>
            </a:r>
            <a:r>
              <a:rPr lang="en-US" sz="1400" dirty="0">
                <a:solidFill>
                  <a:schemeClr val="bg2"/>
                </a:solidFill>
              </a:rPr>
              <a:t> is a </a:t>
            </a:r>
            <a:r>
              <a:rPr lang="en-US" sz="1400" dirty="0" smtClean="0">
                <a:solidFill>
                  <a:schemeClr val="bg2"/>
                </a:solidFill>
              </a:rPr>
              <a:t>desktop application </a:t>
            </a:r>
            <a:r>
              <a:rPr lang="en-US" sz="1400" dirty="0">
                <a:solidFill>
                  <a:schemeClr val="bg2"/>
                </a:solidFill>
              </a:rPr>
              <a:t>that provides many display options for the learning content that pave the way for the teachers to capture the attention of their students and achieve the goals of the educational process.</a:t>
            </a:r>
          </a:p>
        </p:txBody>
      </p:sp>
      <p:pic>
        <p:nvPicPr>
          <p:cNvPr id="35" name="Picture 34"/>
          <p:cNvPicPr/>
          <p:nvPr/>
        </p:nvPicPr>
        <p:blipFill>
          <a:blip r:embed="rId6">
            <a:extLst>
              <a:ext uri="{28A0092B-C50C-407E-A947-70E740481C1C}">
                <a14:useLocalDpi xmlns:a14="http://schemas.microsoft.com/office/drawing/2010/main" val="0"/>
              </a:ext>
            </a:extLst>
          </a:blip>
          <a:srcRect/>
          <a:stretch>
            <a:fillRect/>
          </a:stretch>
        </p:blipFill>
        <p:spPr bwMode="auto">
          <a:xfrm>
            <a:off x="7134741" y="1792567"/>
            <a:ext cx="2570328" cy="1572074"/>
          </a:xfrm>
          <a:prstGeom prst="rect">
            <a:avLst/>
          </a:prstGeom>
          <a:ln>
            <a:noFill/>
          </a:ln>
          <a:effectLst>
            <a:outerShdw blurRad="292100" dist="139700" dir="2700000" algn="tl" rotWithShape="0">
              <a:srgbClr val="333333">
                <a:alpha val="65000"/>
              </a:srgbClr>
            </a:outerShdw>
          </a:effectLst>
        </p:spPr>
      </p:pic>
      <p:pic>
        <p:nvPicPr>
          <p:cNvPr id="36" name="Picture 35"/>
          <p:cNvPicPr/>
          <p:nvPr/>
        </p:nvPicPr>
        <p:blipFill>
          <a:blip r:embed="rId7"/>
          <a:stretch>
            <a:fillRect/>
          </a:stretch>
        </p:blipFill>
        <p:spPr>
          <a:xfrm>
            <a:off x="7134741" y="4155394"/>
            <a:ext cx="2554192" cy="1828173"/>
          </a:xfrm>
          <a:prstGeom prst="rect">
            <a:avLst/>
          </a:prstGeom>
          <a:ln>
            <a:noFill/>
          </a:ln>
          <a:effectLst>
            <a:outerShdw blurRad="292100" dist="139700" dir="2700000" algn="tl" rotWithShape="0">
              <a:srgbClr val="333333">
                <a:alpha val="65000"/>
              </a:srgbClr>
            </a:outerShdw>
          </a:effectLst>
        </p:spPr>
      </p:pic>
      <p:sp>
        <p:nvSpPr>
          <p:cNvPr id="37" name="TextBox 36"/>
          <p:cNvSpPr txBox="1"/>
          <p:nvPr/>
        </p:nvSpPr>
        <p:spPr>
          <a:xfrm>
            <a:off x="9725541" y="4078567"/>
            <a:ext cx="2228414" cy="2462213"/>
          </a:xfrm>
          <a:prstGeom prst="rect">
            <a:avLst/>
          </a:prstGeom>
          <a:noFill/>
        </p:spPr>
        <p:txBody>
          <a:bodyPr wrap="square" rtlCol="0">
            <a:spAutoFit/>
          </a:bodyPr>
          <a:lstStyle/>
          <a:p>
            <a:r>
              <a:rPr lang="en-US" sz="1400" b="1" dirty="0">
                <a:solidFill>
                  <a:schemeClr val="bg2"/>
                </a:solidFill>
              </a:rPr>
              <a:t>CLG Lesson Planner </a:t>
            </a:r>
            <a:r>
              <a:rPr lang="en-US" sz="1400" dirty="0">
                <a:solidFill>
                  <a:schemeClr val="bg2"/>
                </a:solidFill>
              </a:rPr>
              <a:t>is a desktop application that helps teachers to effortlessly write their lessons, share course plans with other teachers, align them to standards, check standards coverage, continuously improve lessons and publish them to class students.</a:t>
            </a:r>
          </a:p>
        </p:txBody>
      </p:sp>
    </p:spTree>
    <p:extLst>
      <p:ext uri="{BB962C8B-B14F-4D97-AF65-F5344CB8AC3E}">
        <p14:creationId xmlns:p14="http://schemas.microsoft.com/office/powerpoint/2010/main" val="3009896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858000"/>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078204" y="1116199"/>
            <a:ext cx="4412746" cy="5477105"/>
          </a:xfrm>
          <a:prstGeom prst="rect">
            <a:avLst/>
          </a:prstGeom>
          <a:solidFill>
            <a:srgbClr val="276F35"/>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431994" y="31547"/>
            <a:ext cx="9144000" cy="900747"/>
          </a:xfrm>
        </p:spPr>
        <p:txBody>
          <a:bodyPr>
            <a:noAutofit/>
          </a:bodyPr>
          <a:lstStyle/>
          <a:p>
            <a:pPr algn="l"/>
            <a:r>
              <a:rPr lang="en-US" sz="4000" b="1" dirty="0" smtClean="0">
                <a:solidFill>
                  <a:srgbClr val="FFDA3F"/>
                </a:solidFill>
              </a:rPr>
              <a:t>CLG for Students</a:t>
            </a:r>
            <a:endParaRPr lang="en-US" sz="4000" b="1" dirty="0">
              <a:solidFill>
                <a:srgbClr val="FFDA3F"/>
              </a:solidFill>
            </a:endParaRPr>
          </a:p>
        </p:txBody>
      </p:sp>
      <p:sp>
        <p:nvSpPr>
          <p:cNvPr id="13" name="Subtitle 1"/>
          <p:cNvSpPr txBox="1">
            <a:spLocks/>
          </p:cNvSpPr>
          <p:nvPr/>
        </p:nvSpPr>
        <p:spPr>
          <a:xfrm>
            <a:off x="7203980" y="1274509"/>
            <a:ext cx="3633880" cy="104692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kern="1200">
                <a:solidFill>
                  <a:srgbClr val="00AEEF"/>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en-US" sz="2600" dirty="0">
                <a:solidFill>
                  <a:schemeClr val="bg2"/>
                </a:solidFill>
              </a:rPr>
              <a:t>Student </a:t>
            </a:r>
            <a:r>
              <a:rPr lang="en-US" sz="2600" b="1" dirty="0">
                <a:solidFill>
                  <a:schemeClr val="bg2"/>
                </a:solidFill>
              </a:rPr>
              <a:t>Innovation</a:t>
            </a:r>
            <a:r>
              <a:rPr lang="en-US" sz="2600" dirty="0">
                <a:solidFill>
                  <a:schemeClr val="bg2"/>
                </a:solidFill>
              </a:rPr>
              <a:t> Tools</a:t>
            </a:r>
            <a:endParaRPr lang="en-US" sz="2800" dirty="0">
              <a:solidFill>
                <a:schemeClr val="bg2"/>
              </a:solidFill>
            </a:endParaRPr>
          </a:p>
        </p:txBody>
      </p:sp>
      <p:sp>
        <p:nvSpPr>
          <p:cNvPr id="15" name="TextBox 14"/>
          <p:cNvSpPr txBox="1"/>
          <p:nvPr/>
        </p:nvSpPr>
        <p:spPr>
          <a:xfrm>
            <a:off x="4526275" y="1782247"/>
            <a:ext cx="2438400" cy="1815882"/>
          </a:xfrm>
          <a:prstGeom prst="rect">
            <a:avLst/>
          </a:prstGeom>
          <a:noFill/>
        </p:spPr>
        <p:txBody>
          <a:bodyPr wrap="square" rtlCol="0">
            <a:spAutoFit/>
          </a:bodyPr>
          <a:lstStyle/>
          <a:p>
            <a:r>
              <a:rPr lang="en-US" sz="1400" dirty="0">
                <a:solidFill>
                  <a:schemeClr val="bg2"/>
                </a:solidFill>
              </a:rPr>
              <a:t>The dashboard is the landing page for the teacher, student, and parent users. It offers a consolidated view of the recent activities, reminders, and To-do items in addition to access to the various tools and components of the system.</a:t>
            </a:r>
          </a:p>
        </p:txBody>
      </p:sp>
      <p:sp>
        <p:nvSpPr>
          <p:cNvPr id="16" name="Subtitle 1"/>
          <p:cNvSpPr txBox="1">
            <a:spLocks/>
          </p:cNvSpPr>
          <p:nvPr/>
        </p:nvSpPr>
        <p:spPr>
          <a:xfrm>
            <a:off x="4526275" y="1262242"/>
            <a:ext cx="3707938" cy="61790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kern="1200">
                <a:solidFill>
                  <a:srgbClr val="00AEEF"/>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600" dirty="0" smtClean="0">
                <a:solidFill>
                  <a:schemeClr val="bg2"/>
                </a:solidFill>
              </a:rPr>
              <a:t>Personalization</a:t>
            </a:r>
            <a:endParaRPr lang="en-US" dirty="0">
              <a:solidFill>
                <a:schemeClr val="bg2"/>
              </a:solidFill>
            </a:endParaRPr>
          </a:p>
        </p:txBody>
      </p:sp>
      <p:pic>
        <p:nvPicPr>
          <p:cNvPr id="17" name="Picture 16"/>
          <p:cNvPicPr/>
          <p:nvPr/>
        </p:nvPicPr>
        <p:blipFill>
          <a:blip r:embed="rId2" cstate="print"/>
          <a:srcRect/>
          <a:stretch>
            <a:fillRect/>
          </a:stretch>
        </p:blipFill>
        <p:spPr bwMode="auto">
          <a:xfrm>
            <a:off x="580178" y="1341680"/>
            <a:ext cx="3708388" cy="2697155"/>
          </a:xfrm>
          <a:prstGeom prst="rect">
            <a:avLst/>
          </a:prstGeom>
          <a:ln>
            <a:noFill/>
          </a:ln>
          <a:effectLst>
            <a:outerShdw blurRad="292100" dist="139700" dir="2700000" algn="tl" rotWithShape="0">
              <a:srgbClr val="333333">
                <a:alpha val="65000"/>
              </a:srgbClr>
            </a:outerShdw>
          </a:effectLst>
        </p:spPr>
      </p:pic>
      <p:pic>
        <p:nvPicPr>
          <p:cNvPr id="18" name="Picture 1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2905" y="3793069"/>
            <a:ext cx="3338106" cy="2468093"/>
          </a:xfrm>
          <a:prstGeom prst="rect">
            <a:avLst/>
          </a:prstGeom>
          <a:ln>
            <a:noFill/>
          </a:ln>
          <a:effectLst>
            <a:outerShdw blurRad="292100" dist="139700" dir="2700000" algn="tl" rotWithShape="0">
              <a:srgbClr val="333333">
                <a:alpha val="65000"/>
              </a:srgbClr>
            </a:outerShdw>
          </a:effectLst>
        </p:spPr>
      </p:pic>
      <p:sp>
        <p:nvSpPr>
          <p:cNvPr id="19" name="TextBox 18"/>
          <p:cNvSpPr txBox="1"/>
          <p:nvPr/>
        </p:nvSpPr>
        <p:spPr>
          <a:xfrm>
            <a:off x="527537" y="4245334"/>
            <a:ext cx="2438400" cy="2031325"/>
          </a:xfrm>
          <a:prstGeom prst="rect">
            <a:avLst/>
          </a:prstGeom>
          <a:noFill/>
        </p:spPr>
        <p:txBody>
          <a:bodyPr wrap="square" rtlCol="0">
            <a:spAutoFit/>
          </a:bodyPr>
          <a:lstStyle/>
          <a:p>
            <a:r>
              <a:rPr lang="en-US" sz="1400" dirty="0">
                <a:solidFill>
                  <a:schemeClr val="bg2"/>
                </a:solidFill>
              </a:rPr>
              <a:t>Each user role will have a different theme for the dashboard page. Students have different designs for their dashboard based on their ages so that secondary school students have different dashboard design than primary students.</a:t>
            </a:r>
          </a:p>
        </p:txBody>
      </p:sp>
      <p:sp>
        <p:nvSpPr>
          <p:cNvPr id="21" name="TextBox 20"/>
          <p:cNvSpPr txBox="1"/>
          <p:nvPr/>
        </p:nvSpPr>
        <p:spPr>
          <a:xfrm>
            <a:off x="7223749" y="1705730"/>
            <a:ext cx="4267201" cy="1384995"/>
          </a:xfrm>
          <a:prstGeom prst="rect">
            <a:avLst/>
          </a:prstGeom>
          <a:noFill/>
        </p:spPr>
        <p:txBody>
          <a:bodyPr wrap="square" rtlCol="0">
            <a:spAutoFit/>
          </a:bodyPr>
          <a:lstStyle/>
          <a:p>
            <a:r>
              <a:rPr lang="en-US" sz="1400" b="1" dirty="0" err="1">
                <a:solidFill>
                  <a:schemeClr val="bg2"/>
                </a:solidFill>
              </a:rPr>
              <a:t>ITWorx</a:t>
            </a:r>
            <a:r>
              <a:rPr lang="en-US" sz="1400" b="1" dirty="0">
                <a:solidFill>
                  <a:schemeClr val="bg2"/>
                </a:solidFill>
              </a:rPr>
              <a:t> e-</a:t>
            </a:r>
            <a:r>
              <a:rPr lang="en-US" sz="1400" b="1" dirty="0" err="1">
                <a:solidFill>
                  <a:schemeClr val="bg2"/>
                </a:solidFill>
              </a:rPr>
              <a:t>PortfolioTM</a:t>
            </a:r>
            <a:r>
              <a:rPr lang="en-US" sz="1400" b="1" dirty="0">
                <a:solidFill>
                  <a:schemeClr val="bg2"/>
                </a:solidFill>
              </a:rPr>
              <a:t> </a:t>
            </a:r>
            <a:r>
              <a:rPr lang="en-US" sz="1400" dirty="0">
                <a:solidFill>
                  <a:schemeClr val="bg2"/>
                </a:solidFill>
              </a:rPr>
              <a:t>creates a learner-focused and competence-oriented learning environment for </a:t>
            </a:r>
            <a:r>
              <a:rPr lang="en-US" sz="1400" dirty="0" smtClean="0">
                <a:solidFill>
                  <a:schemeClr val="bg2"/>
                </a:solidFill>
              </a:rPr>
              <a:t>students. </a:t>
            </a:r>
            <a:r>
              <a:rPr lang="en-US" sz="1400" dirty="0">
                <a:solidFill>
                  <a:schemeClr val="bg2"/>
                </a:solidFill>
              </a:rPr>
              <a:t>The student e-portfolio allows for public access. Students can select the portfolio site template among different templates defined in the system according to their preference</a:t>
            </a:r>
            <a:r>
              <a:rPr lang="en-US" sz="1400" dirty="0" smtClean="0">
                <a:solidFill>
                  <a:schemeClr val="bg2"/>
                </a:solidFill>
              </a:rPr>
              <a:t>.</a:t>
            </a:r>
            <a:endParaRPr lang="en-US" sz="1400" dirty="0">
              <a:solidFill>
                <a:schemeClr val="bg2"/>
              </a:solidFill>
            </a:endParaRPr>
          </a:p>
        </p:txBody>
      </p:sp>
      <p:sp>
        <p:nvSpPr>
          <p:cNvPr id="22" name="TextBox 21"/>
          <p:cNvSpPr txBox="1"/>
          <p:nvPr/>
        </p:nvSpPr>
        <p:spPr>
          <a:xfrm>
            <a:off x="7220041" y="3089746"/>
            <a:ext cx="1756309" cy="1384995"/>
          </a:xfrm>
          <a:prstGeom prst="rect">
            <a:avLst/>
          </a:prstGeom>
          <a:noFill/>
        </p:spPr>
        <p:txBody>
          <a:bodyPr wrap="square" rtlCol="0">
            <a:spAutoFit/>
          </a:bodyPr>
          <a:lstStyle/>
          <a:p>
            <a:r>
              <a:rPr lang="en-US" sz="1400" dirty="0" smtClean="0">
                <a:solidFill>
                  <a:schemeClr val="bg2"/>
                </a:solidFill>
              </a:rPr>
              <a:t>Students can customize </a:t>
            </a:r>
            <a:r>
              <a:rPr lang="en-US" sz="1400" dirty="0">
                <a:solidFill>
                  <a:schemeClr val="bg2"/>
                </a:solidFill>
              </a:rPr>
              <a:t>the items that will be displayed in the portfolio homepage.</a:t>
            </a:r>
          </a:p>
          <a:p>
            <a:endParaRPr lang="en-US" sz="1400" dirty="0">
              <a:solidFill>
                <a:schemeClr val="bg2"/>
              </a:solidFill>
            </a:endParaRPr>
          </a:p>
        </p:txBody>
      </p:sp>
      <p:sp>
        <p:nvSpPr>
          <p:cNvPr id="25" name="TextBox 24"/>
          <p:cNvSpPr txBox="1"/>
          <p:nvPr/>
        </p:nvSpPr>
        <p:spPr>
          <a:xfrm>
            <a:off x="7223750" y="4196016"/>
            <a:ext cx="1524000" cy="2031325"/>
          </a:xfrm>
          <a:prstGeom prst="rect">
            <a:avLst/>
          </a:prstGeom>
          <a:noFill/>
        </p:spPr>
        <p:txBody>
          <a:bodyPr wrap="square" rtlCol="0">
            <a:spAutoFit/>
          </a:bodyPr>
          <a:lstStyle/>
          <a:p>
            <a:r>
              <a:rPr lang="en-US" sz="1400" dirty="0">
                <a:solidFill>
                  <a:schemeClr val="bg2"/>
                </a:solidFill>
              </a:rPr>
              <a:t>Student portfolio </a:t>
            </a:r>
            <a:r>
              <a:rPr lang="en-US" sz="1400" dirty="0" smtClean="0">
                <a:solidFill>
                  <a:schemeClr val="bg2"/>
                </a:solidFill>
              </a:rPr>
              <a:t>also provides </a:t>
            </a:r>
            <a:r>
              <a:rPr lang="en-US" sz="1400" dirty="0">
                <a:solidFill>
                  <a:schemeClr val="bg2"/>
                </a:solidFill>
              </a:rPr>
              <a:t>Portfolio Assets library in which student can store documents, videos, audio files, or any learning resources.</a:t>
            </a:r>
          </a:p>
        </p:txBody>
      </p:sp>
      <p:grpSp>
        <p:nvGrpSpPr>
          <p:cNvPr id="27" name="Group 26"/>
          <p:cNvGrpSpPr/>
          <p:nvPr/>
        </p:nvGrpSpPr>
        <p:grpSpPr>
          <a:xfrm>
            <a:off x="8913585" y="3793069"/>
            <a:ext cx="2105230" cy="2436204"/>
            <a:chOff x="4937919" y="1406066"/>
            <a:chExt cx="3581400" cy="4315880"/>
          </a:xfrm>
        </p:grpSpPr>
        <p:pic>
          <p:nvPicPr>
            <p:cNvPr id="28" name="Picture 27"/>
            <p:cNvPicPr>
              <a:picLocks noChangeAspect="1"/>
            </p:cNvPicPr>
            <p:nvPr/>
          </p:nvPicPr>
          <p:blipFill rotWithShape="1">
            <a:blip r:embed="rId4" cstate="print">
              <a:extLst>
                <a:ext uri="{28A0092B-C50C-407E-A947-70E740481C1C}">
                  <a14:useLocalDpi xmlns:a14="http://schemas.microsoft.com/office/drawing/2010/main" val="0"/>
                </a:ext>
              </a:extLst>
            </a:blip>
            <a:srcRect l="9231" r="10370"/>
            <a:stretch/>
          </p:blipFill>
          <p:spPr>
            <a:xfrm>
              <a:off x="4937919" y="3217497"/>
              <a:ext cx="3581400" cy="2504449"/>
            </a:xfrm>
            <a:prstGeom prst="rect">
              <a:avLst/>
            </a:prstGeom>
          </p:spPr>
        </p:pic>
        <p:pic>
          <p:nvPicPr>
            <p:cNvPr id="29" name="Picture 28"/>
            <p:cNvPicPr>
              <a:picLocks noChangeAspect="1"/>
            </p:cNvPicPr>
            <p:nvPr/>
          </p:nvPicPr>
          <p:blipFill rotWithShape="1">
            <a:blip r:embed="rId5" cstate="print">
              <a:extLst>
                <a:ext uri="{28A0092B-C50C-407E-A947-70E740481C1C}">
                  <a14:useLocalDpi xmlns:a14="http://schemas.microsoft.com/office/drawing/2010/main" val="0"/>
                </a:ext>
              </a:extLst>
            </a:blip>
            <a:srcRect l="9231" r="10370"/>
            <a:stretch/>
          </p:blipFill>
          <p:spPr>
            <a:xfrm>
              <a:off x="4937919" y="1406066"/>
              <a:ext cx="3581400" cy="2504448"/>
            </a:xfrm>
            <a:prstGeom prst="rect">
              <a:avLst/>
            </a:prstGeom>
          </p:spPr>
        </p:pic>
      </p:grpSp>
      <p:pic>
        <p:nvPicPr>
          <p:cNvPr id="31" name="Picture 30"/>
          <p:cNvPicPr/>
          <p:nvPr/>
        </p:nvPicPr>
        <p:blipFill>
          <a:blip r:embed="rId6" cstate="print">
            <a:extLst>
              <a:ext uri="{28A0092B-C50C-407E-A947-70E740481C1C}">
                <a14:useLocalDpi xmlns:a14="http://schemas.microsoft.com/office/drawing/2010/main" val="0"/>
              </a:ext>
            </a:extLst>
          </a:blip>
          <a:stretch>
            <a:fillRect/>
          </a:stretch>
        </p:blipFill>
        <p:spPr>
          <a:xfrm>
            <a:off x="9089879" y="3128237"/>
            <a:ext cx="2209800" cy="893667"/>
          </a:xfrm>
          <a:prstGeom prst="rect">
            <a:avLst/>
          </a:prstGeom>
          <a:ln>
            <a:noFill/>
          </a:ln>
          <a:effectLst>
            <a:outerShdw blurRad="292100" dist="139700" dir="2700000" algn="tl" rotWithShape="0">
              <a:srgbClr val="333333">
                <a:alpha val="65000"/>
              </a:srgbClr>
            </a:outerShdw>
          </a:effectLst>
        </p:spPr>
      </p:pic>
      <p:pic>
        <p:nvPicPr>
          <p:cNvPr id="32" name="Picture 31" descr="02.png"/>
          <p:cNvPicPr>
            <a:picLocks noChangeAspect="1"/>
          </p:cNvPicPr>
          <p:nvPr/>
        </p:nvPicPr>
        <p:blipFill>
          <a:blip r:embed="rId7" cstate="print">
            <a:duotone>
              <a:schemeClr val="bg2">
                <a:shade val="45000"/>
                <a:satMod val="135000"/>
              </a:schemeClr>
              <a:prstClr val="white"/>
            </a:duotone>
            <a:lum bright="40000"/>
          </a:blip>
          <a:stretch>
            <a:fillRect/>
          </a:stretch>
        </p:blipFill>
        <p:spPr>
          <a:xfrm>
            <a:off x="208547" y="-113218"/>
            <a:ext cx="1239489" cy="1239489"/>
          </a:xfrm>
          <a:prstGeom prst="rect">
            <a:avLst/>
          </a:prstGeom>
        </p:spPr>
      </p:pic>
    </p:spTree>
    <p:extLst>
      <p:ext uri="{BB962C8B-B14F-4D97-AF65-F5344CB8AC3E}">
        <p14:creationId xmlns:p14="http://schemas.microsoft.com/office/powerpoint/2010/main" val="367759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858000"/>
          </a:xfrm>
          <a:prstGeom prst="rect">
            <a:avLst/>
          </a:prstGeom>
          <a:solidFill>
            <a:srgbClr val="B471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078204" y="1116200"/>
            <a:ext cx="4239149" cy="5049374"/>
          </a:xfrm>
          <a:prstGeom prst="rect">
            <a:avLst/>
          </a:prstGeom>
          <a:solidFill>
            <a:srgbClr val="5C2E00"/>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31547"/>
            <a:ext cx="9144000" cy="900747"/>
          </a:xfrm>
        </p:spPr>
        <p:txBody>
          <a:bodyPr>
            <a:noAutofit/>
          </a:bodyPr>
          <a:lstStyle/>
          <a:p>
            <a:pPr algn="l"/>
            <a:r>
              <a:rPr lang="en-US" sz="4000" b="1" dirty="0" smtClean="0">
                <a:solidFill>
                  <a:srgbClr val="FFDA3F"/>
                </a:solidFill>
              </a:rPr>
              <a:t>CLG for Parents</a:t>
            </a:r>
            <a:endParaRPr lang="en-US" sz="4000" b="1" dirty="0">
              <a:solidFill>
                <a:srgbClr val="FFDA3F"/>
              </a:solidFill>
            </a:endParaRPr>
          </a:p>
        </p:txBody>
      </p:sp>
      <p:sp>
        <p:nvSpPr>
          <p:cNvPr id="20" name="TextBox 19"/>
          <p:cNvSpPr txBox="1"/>
          <p:nvPr/>
        </p:nvSpPr>
        <p:spPr>
          <a:xfrm>
            <a:off x="7204827" y="4419150"/>
            <a:ext cx="3859865" cy="1600438"/>
          </a:xfrm>
          <a:prstGeom prst="rect">
            <a:avLst/>
          </a:prstGeom>
          <a:noFill/>
        </p:spPr>
        <p:txBody>
          <a:bodyPr wrap="square" rtlCol="0">
            <a:spAutoFit/>
          </a:bodyPr>
          <a:lstStyle/>
          <a:p>
            <a:pPr lvl="0"/>
            <a:r>
              <a:rPr lang="en-US" sz="1400" dirty="0">
                <a:solidFill>
                  <a:schemeClr val="bg2"/>
                </a:solidFill>
              </a:rPr>
              <a:t>Parents can communicate with teachers of their students as well as school administration through communication </a:t>
            </a:r>
            <a:r>
              <a:rPr lang="en-US" sz="1400" dirty="0" smtClean="0">
                <a:solidFill>
                  <a:schemeClr val="bg2"/>
                </a:solidFill>
              </a:rPr>
              <a:t>center.</a:t>
            </a:r>
            <a:endParaRPr lang="en-US" sz="1400" dirty="0">
              <a:solidFill>
                <a:schemeClr val="bg2"/>
              </a:solidFill>
            </a:endParaRPr>
          </a:p>
          <a:p>
            <a:r>
              <a:rPr lang="en-US" sz="1400" dirty="0">
                <a:solidFill>
                  <a:schemeClr val="bg2"/>
                </a:solidFill>
              </a:rPr>
              <a:t>Private note tool is available for parents to communicate with teachers while maintaining history of communication for both teacher and parent </a:t>
            </a:r>
            <a:r>
              <a:rPr lang="en-US" sz="1400" dirty="0" smtClean="0">
                <a:solidFill>
                  <a:schemeClr val="bg2"/>
                </a:solidFill>
              </a:rPr>
              <a:t>reference.</a:t>
            </a:r>
            <a:endParaRPr lang="en-US" sz="1400" dirty="0">
              <a:solidFill>
                <a:schemeClr val="bg2"/>
              </a:solidFill>
            </a:endParaRPr>
          </a:p>
        </p:txBody>
      </p:sp>
      <p:pic>
        <p:nvPicPr>
          <p:cNvPr id="23" name="Picture 22"/>
          <p:cNvPicPr/>
          <p:nvPr/>
        </p:nvPicPr>
        <p:blipFill rotWithShape="1">
          <a:blip r:embed="rId2" cstate="print">
            <a:extLst>
              <a:ext uri="{28A0092B-C50C-407E-A947-70E740481C1C}">
                <a14:useLocalDpi xmlns:a14="http://schemas.microsoft.com/office/drawing/2010/main" val="0"/>
              </a:ext>
            </a:extLst>
          </a:blip>
          <a:srcRect t="5056" r="7065"/>
          <a:stretch/>
        </p:blipFill>
        <p:spPr bwMode="auto">
          <a:xfrm>
            <a:off x="3098569" y="1110513"/>
            <a:ext cx="3752803" cy="5091505"/>
          </a:xfrm>
          <a:prstGeom prst="rect">
            <a:avLst/>
          </a:prstGeom>
          <a:ln>
            <a:noFill/>
          </a:ln>
          <a:effectLst>
            <a:outerShdw blurRad="292100" dist="139700" dir="2700000" algn="tl" rotWithShape="0">
              <a:srgbClr val="333333">
                <a:alpha val="65000"/>
              </a:srgbClr>
            </a:outerShdw>
          </a:effectLst>
        </p:spPr>
      </p:pic>
      <p:grpSp>
        <p:nvGrpSpPr>
          <p:cNvPr id="3" name="Group 7"/>
          <p:cNvGrpSpPr/>
          <p:nvPr/>
        </p:nvGrpSpPr>
        <p:grpSpPr>
          <a:xfrm>
            <a:off x="443216" y="1130126"/>
            <a:ext cx="2571299" cy="4585997"/>
            <a:chOff x="4887581" y="762000"/>
            <a:chExt cx="2564938" cy="3941574"/>
          </a:xfrm>
        </p:grpSpPr>
        <p:sp>
          <p:nvSpPr>
            <p:cNvPr id="4" name="TextBox 3"/>
            <p:cNvSpPr txBox="1"/>
            <p:nvPr/>
          </p:nvSpPr>
          <p:spPr>
            <a:xfrm>
              <a:off x="4887581" y="1282005"/>
              <a:ext cx="2519024" cy="2246769"/>
            </a:xfrm>
            <a:prstGeom prst="rect">
              <a:avLst/>
            </a:prstGeom>
            <a:noFill/>
          </p:spPr>
          <p:txBody>
            <a:bodyPr wrap="square" rtlCol="0">
              <a:spAutoFit/>
            </a:bodyPr>
            <a:lstStyle/>
            <a:p>
              <a:r>
                <a:rPr lang="en-US" sz="1400" dirty="0">
                  <a:solidFill>
                    <a:schemeClr val="bg2"/>
                  </a:solidFill>
                </a:rPr>
                <a:t>One of the real benefits of CLG is to engage parents in their children education, to show them what is happening within school, to keep them updated with their children academic progress, and to establish active communication channels with school teachers and school management.</a:t>
              </a:r>
            </a:p>
          </p:txBody>
        </p:sp>
        <p:sp>
          <p:nvSpPr>
            <p:cNvPr id="30" name="Subtitle 1"/>
            <p:cNvSpPr txBox="1">
              <a:spLocks/>
            </p:cNvSpPr>
            <p:nvPr/>
          </p:nvSpPr>
          <p:spPr>
            <a:xfrm>
              <a:off x="4887581" y="762000"/>
              <a:ext cx="2564938" cy="61790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kern="1200">
                  <a:solidFill>
                    <a:srgbClr val="00AEEF"/>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600" dirty="0" smtClean="0">
                  <a:solidFill>
                    <a:schemeClr val="bg2"/>
                  </a:solidFill>
                </a:rPr>
                <a:t>Child Progress</a:t>
              </a:r>
              <a:endParaRPr lang="en-US" dirty="0">
                <a:solidFill>
                  <a:schemeClr val="bg2"/>
                </a:solidFill>
              </a:endParaRPr>
            </a:p>
          </p:txBody>
        </p:sp>
        <p:sp>
          <p:nvSpPr>
            <p:cNvPr id="24" name="TextBox 23"/>
            <p:cNvSpPr txBox="1"/>
            <p:nvPr/>
          </p:nvSpPr>
          <p:spPr>
            <a:xfrm>
              <a:off x="4887581" y="3318579"/>
              <a:ext cx="2519024" cy="1384995"/>
            </a:xfrm>
            <a:prstGeom prst="rect">
              <a:avLst/>
            </a:prstGeom>
            <a:noFill/>
          </p:spPr>
          <p:txBody>
            <a:bodyPr wrap="square" rtlCol="0">
              <a:spAutoFit/>
            </a:bodyPr>
            <a:lstStyle/>
            <a:p>
              <a:pPr lvl="0"/>
              <a:r>
                <a:rPr lang="en-US" sz="1400" dirty="0">
                  <a:solidFill>
                    <a:schemeClr val="bg2"/>
                  </a:solidFill>
                </a:rPr>
                <a:t>Being an important part of school community, Parents have access to school portal so that they stay engaged regarding school announcements and events</a:t>
              </a:r>
              <a:r>
                <a:rPr lang="en-US" sz="1400" dirty="0" smtClean="0">
                  <a:solidFill>
                    <a:schemeClr val="bg2"/>
                  </a:solidFill>
                </a:rPr>
                <a:t>.</a:t>
              </a:r>
              <a:endParaRPr lang="en-US" sz="1400" dirty="0">
                <a:solidFill>
                  <a:schemeClr val="bg2"/>
                </a:solidFill>
              </a:endParaRPr>
            </a:p>
          </p:txBody>
        </p:sp>
      </p:grpSp>
      <p:pic>
        <p:nvPicPr>
          <p:cNvPr id="26" name="Picture 25"/>
          <p:cNvPicPr/>
          <p:nvPr/>
        </p:nvPicPr>
        <p:blipFill rotWithShape="1">
          <a:blip r:embed="rId3" cstate="print">
            <a:extLst>
              <a:ext uri="{28A0092B-C50C-407E-A947-70E740481C1C}">
                <a14:useLocalDpi xmlns:a14="http://schemas.microsoft.com/office/drawing/2010/main" val="0"/>
              </a:ext>
            </a:extLst>
          </a:blip>
          <a:srcRect t="6838" b="4264"/>
          <a:stretch/>
        </p:blipFill>
        <p:spPr bwMode="auto">
          <a:xfrm>
            <a:off x="7259400" y="1255699"/>
            <a:ext cx="3684615" cy="2721580"/>
          </a:xfrm>
          <a:prstGeom prst="rect">
            <a:avLst/>
          </a:prstGeom>
          <a:ln>
            <a:noFill/>
          </a:ln>
          <a:effectLst>
            <a:outerShdw blurRad="292100" dist="139700" dir="2700000" algn="tl" rotWithShape="0">
              <a:srgbClr val="333333">
                <a:alpha val="65000"/>
              </a:srgbClr>
            </a:outerShdw>
          </a:effectLst>
        </p:spPr>
      </p:pic>
      <p:sp>
        <p:nvSpPr>
          <p:cNvPr id="13" name="Subtitle 1"/>
          <p:cNvSpPr txBox="1">
            <a:spLocks/>
          </p:cNvSpPr>
          <p:nvPr/>
        </p:nvSpPr>
        <p:spPr>
          <a:xfrm>
            <a:off x="7203980" y="3988541"/>
            <a:ext cx="3633880" cy="104692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4000" kern="1200">
                <a:solidFill>
                  <a:srgbClr val="00AEEF"/>
                </a:solidFill>
                <a:latin typeface="Segoe UI Light" pitchFamily="34" charset="0"/>
                <a:ea typeface="+mn-ea"/>
                <a:cs typeface="+mn-cs"/>
              </a:defRPr>
            </a:lvl1pPr>
            <a:lvl2pPr marL="742950" indent="-285750" algn="l" defTabSz="914400" rtl="0" eaLnBrk="1" latinLnBrk="0" hangingPunct="1">
              <a:spcBef>
                <a:spcPct val="20000"/>
              </a:spcBef>
              <a:buFont typeface="Arial" pitchFamily="34" charset="0"/>
              <a:buChar char="–"/>
              <a:defRPr lang="en-US" sz="20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lang="en-US" sz="18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lang="en-US" sz="1600" kern="1200" spc="-5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lang="en-US" sz="1400" kern="1200" spc="-5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600" dirty="0" smtClean="0">
                <a:solidFill>
                  <a:schemeClr val="bg2"/>
                </a:solidFill>
              </a:rPr>
              <a:t>Contacting Teachers</a:t>
            </a:r>
            <a:endParaRPr lang="en-US" dirty="0">
              <a:solidFill>
                <a:schemeClr val="bg2"/>
              </a:solidFill>
            </a:endParaRPr>
          </a:p>
        </p:txBody>
      </p:sp>
      <p:pic>
        <p:nvPicPr>
          <p:cNvPr id="14" name="Picture 2" descr="C:\Users\Alley\Desktop\icons\b4.png"/>
          <p:cNvPicPr>
            <a:picLocks noChangeAspect="1" noChangeArrowheads="1"/>
          </p:cNvPicPr>
          <p:nvPr/>
        </p:nvPicPr>
        <p:blipFill>
          <a:blip r:embed="rId4" cstate="print">
            <a:duotone>
              <a:schemeClr val="bg2">
                <a:shade val="45000"/>
                <a:satMod val="135000"/>
              </a:schemeClr>
              <a:prstClr val="white"/>
            </a:duotone>
            <a:lum bright="40000"/>
          </a:blip>
          <a:srcRect/>
          <a:stretch>
            <a:fillRect/>
          </a:stretch>
        </p:blipFill>
        <p:spPr bwMode="auto">
          <a:xfrm>
            <a:off x="320118" y="-128337"/>
            <a:ext cx="1239579" cy="1318282"/>
          </a:xfrm>
          <a:prstGeom prst="rect">
            <a:avLst/>
          </a:prstGeom>
          <a:noFill/>
        </p:spPr>
      </p:pic>
    </p:spTree>
    <p:extLst>
      <p:ext uri="{BB962C8B-B14F-4D97-AF65-F5344CB8AC3E}">
        <p14:creationId xmlns:p14="http://schemas.microsoft.com/office/powerpoint/2010/main" val="10473019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2244768" y="1607127"/>
            <a:ext cx="1426862" cy="3542787"/>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3833194" y="1601271"/>
            <a:ext cx="1426862" cy="3542787"/>
          </a:xfrm>
          <a:prstGeom prst="rect">
            <a:avLst/>
          </a:prstGeom>
          <a:solidFill>
            <a:srgbClr val="B3B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5444465" y="1583685"/>
            <a:ext cx="1450121" cy="3560373"/>
          </a:xfrm>
          <a:prstGeom prst="rect">
            <a:avLst/>
          </a:prstGeom>
          <a:solidFill>
            <a:srgbClr val="C2A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656938" y="1601270"/>
            <a:ext cx="1426862" cy="3542787"/>
          </a:xfrm>
          <a:prstGeom prst="rect">
            <a:avLst/>
          </a:prstGeom>
          <a:solidFill>
            <a:srgbClr val="4FAF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7056896" y="1583684"/>
            <a:ext cx="1450121" cy="3560373"/>
          </a:xfrm>
          <a:prstGeom prst="rect">
            <a:avLst/>
          </a:prstGeom>
          <a:solidFill>
            <a:srgbClr val="EB7A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0" y="0"/>
            <a:ext cx="12192000" cy="1182189"/>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26721" y="281442"/>
            <a:ext cx="9144000" cy="900747"/>
          </a:xfrm>
        </p:spPr>
        <p:txBody>
          <a:bodyPr/>
          <a:lstStyle/>
          <a:p>
            <a:pPr algn="l"/>
            <a:r>
              <a:rPr lang="en-US" dirty="0" smtClean="0">
                <a:solidFill>
                  <a:schemeClr val="bg2"/>
                </a:solidFill>
              </a:rPr>
              <a:t>Scenario</a:t>
            </a:r>
            <a:endParaRPr lang="en-US" dirty="0">
              <a:solidFill>
                <a:schemeClr val="bg2"/>
              </a:solidFill>
            </a:endParaRPr>
          </a:p>
        </p:txBody>
      </p:sp>
      <p:sp>
        <p:nvSpPr>
          <p:cNvPr id="15" name="TextBox 14"/>
          <p:cNvSpPr txBox="1"/>
          <p:nvPr/>
        </p:nvSpPr>
        <p:spPr>
          <a:xfrm>
            <a:off x="8644375" y="3113972"/>
            <a:ext cx="529312" cy="923330"/>
          </a:xfrm>
          <a:prstGeom prst="rect">
            <a:avLst/>
          </a:prstGeom>
          <a:noFill/>
        </p:spPr>
        <p:txBody>
          <a:bodyPr wrap="none" rtlCol="0">
            <a:spAutoFit/>
          </a:bodyPr>
          <a:lstStyle/>
          <a:p>
            <a:r>
              <a:rPr lang="en-US" sz="5400" b="1" dirty="0" smtClean="0">
                <a:solidFill>
                  <a:srgbClr val="67AD3D"/>
                </a:solidFill>
              </a:rPr>
              <a:t>=</a:t>
            </a:r>
            <a:endParaRPr lang="en-US" sz="5400" b="1" dirty="0">
              <a:solidFill>
                <a:srgbClr val="67AD3D"/>
              </a:solidFill>
            </a:endParaRPr>
          </a:p>
        </p:txBody>
      </p:sp>
      <p:grpSp>
        <p:nvGrpSpPr>
          <p:cNvPr id="28" name="Group 27"/>
          <p:cNvGrpSpPr/>
          <p:nvPr/>
        </p:nvGrpSpPr>
        <p:grpSpPr>
          <a:xfrm>
            <a:off x="3840202" y="2061257"/>
            <a:ext cx="1426862" cy="3088657"/>
            <a:chOff x="4362716" y="2061257"/>
            <a:chExt cx="1426862" cy="3088657"/>
          </a:xfrm>
        </p:grpSpPr>
        <p:sp>
          <p:nvSpPr>
            <p:cNvPr id="12" name="Rectangle 11"/>
            <p:cNvSpPr/>
            <p:nvPr/>
          </p:nvSpPr>
          <p:spPr bwMode="auto">
            <a:xfrm>
              <a:off x="4362716" y="4508866"/>
              <a:ext cx="1426862" cy="641048"/>
            </a:xfrm>
            <a:prstGeom prst="rect">
              <a:avLst/>
            </a:prstGeom>
            <a:solidFill>
              <a:srgbClr val="0D0D0D">
                <a:alpha val="58824"/>
              </a:srgb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lvl="0" algn="ctr">
                <a:defRPr/>
              </a:pPr>
              <a:r>
                <a:rPr lang="en-US" sz="2800" dirty="0" smtClean="0">
                  <a:solidFill>
                    <a:prstClr val="white"/>
                  </a:solidFill>
                  <a:latin typeface="Segoe UI Light" pitchFamily="34" charset="0"/>
                  <a:ea typeface="Cambria Math" pitchFamily="18" charset="0"/>
                </a:rPr>
                <a:t>Share</a:t>
              </a:r>
              <a:endParaRPr lang="en-US" sz="13800" spc="-100" dirty="0">
                <a:solidFill>
                  <a:prstClr val="white"/>
                </a:solidFill>
                <a:latin typeface="Segoe UI Light" pitchFamily="34" charset="0"/>
                <a:ea typeface="Cambria Math" pitchFamily="18" charset="0"/>
              </a:endParaRPr>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65980" y="2061257"/>
              <a:ext cx="1026027" cy="931325"/>
            </a:xfrm>
            <a:prstGeom prst="roundRect">
              <a:avLst>
                <a:gd name="adj" fmla="val 8594"/>
              </a:avLst>
            </a:prstGeom>
            <a:solidFill>
              <a:srgbClr val="FFFFFF">
                <a:shade val="85000"/>
              </a:srgbClr>
            </a:solidFill>
            <a:ln>
              <a:noFill/>
            </a:ln>
            <a:effectLst/>
          </p:spPr>
        </p:pic>
      </p:grpSp>
      <p:grpSp>
        <p:nvGrpSpPr>
          <p:cNvPr id="27" name="Group 26"/>
          <p:cNvGrpSpPr/>
          <p:nvPr/>
        </p:nvGrpSpPr>
        <p:grpSpPr>
          <a:xfrm>
            <a:off x="5425817" y="2035659"/>
            <a:ext cx="1468812" cy="3114255"/>
            <a:chOff x="6248777" y="2035659"/>
            <a:chExt cx="1468812" cy="3114255"/>
          </a:xfrm>
        </p:grpSpPr>
        <p:sp>
          <p:nvSpPr>
            <p:cNvPr id="13" name="Rectangle 12"/>
            <p:cNvSpPr/>
            <p:nvPr/>
          </p:nvSpPr>
          <p:spPr bwMode="auto">
            <a:xfrm>
              <a:off x="6248777" y="4508866"/>
              <a:ext cx="1468812" cy="641048"/>
            </a:xfrm>
            <a:prstGeom prst="rect">
              <a:avLst/>
            </a:prstGeom>
            <a:solidFill>
              <a:srgbClr val="0D0D0D">
                <a:alpha val="58824"/>
              </a:srgb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lvl="0" algn="ctr">
                <a:defRPr/>
              </a:pPr>
              <a:r>
                <a:rPr lang="en-US" sz="2800" dirty="0" smtClean="0">
                  <a:solidFill>
                    <a:prstClr val="white"/>
                  </a:solidFill>
                  <a:latin typeface="Segoe UI Light" pitchFamily="34" charset="0"/>
                  <a:ea typeface="Cambria Math" pitchFamily="18" charset="0"/>
                </a:rPr>
                <a:t>Study</a:t>
              </a:r>
              <a:endParaRPr lang="en-US" sz="13800" spc="-100" dirty="0">
                <a:solidFill>
                  <a:prstClr val="white"/>
                </a:solidFill>
                <a:latin typeface="Segoe UI Light" pitchFamily="34" charset="0"/>
                <a:ea typeface="Cambria Math" pitchFamily="18" charset="0"/>
              </a:endParaRPr>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837" y="2035659"/>
              <a:ext cx="1048434" cy="952719"/>
            </a:xfrm>
            <a:prstGeom prst="roundRect">
              <a:avLst>
                <a:gd name="adj" fmla="val 8594"/>
              </a:avLst>
            </a:prstGeom>
            <a:solidFill>
              <a:srgbClr val="FFFFFF">
                <a:shade val="85000"/>
              </a:srgbClr>
            </a:solidFill>
            <a:ln>
              <a:noFill/>
            </a:ln>
            <a:effectLst/>
          </p:spPr>
        </p:pic>
      </p:grpSp>
      <p:grpSp>
        <p:nvGrpSpPr>
          <p:cNvPr id="29" name="Group 28"/>
          <p:cNvGrpSpPr/>
          <p:nvPr/>
        </p:nvGrpSpPr>
        <p:grpSpPr>
          <a:xfrm>
            <a:off x="2257848" y="2043378"/>
            <a:ext cx="1426862" cy="3106536"/>
            <a:chOff x="2479919" y="2043378"/>
            <a:chExt cx="1426862" cy="3106536"/>
          </a:xfrm>
        </p:grpSpPr>
        <p:sp>
          <p:nvSpPr>
            <p:cNvPr id="11" name="Rectangle 10"/>
            <p:cNvSpPr/>
            <p:nvPr/>
          </p:nvSpPr>
          <p:spPr bwMode="auto">
            <a:xfrm>
              <a:off x="2479919" y="4508866"/>
              <a:ext cx="1426862" cy="641048"/>
            </a:xfrm>
            <a:prstGeom prst="rect">
              <a:avLst/>
            </a:prstGeom>
            <a:solidFill>
              <a:srgbClr val="0D0D0D">
                <a:alpha val="58824"/>
              </a:srgb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lvl="0" algn="ctr">
                <a:defRPr/>
              </a:pPr>
              <a:r>
                <a:rPr lang="en-US" sz="2800" dirty="0" smtClean="0">
                  <a:solidFill>
                    <a:prstClr val="white"/>
                  </a:solidFill>
                  <a:latin typeface="Segoe UI Light" pitchFamily="34" charset="0"/>
                  <a:ea typeface="Cambria Math" pitchFamily="18" charset="0"/>
                </a:rPr>
                <a:t>Plan</a:t>
              </a:r>
              <a:endParaRPr lang="en-US" sz="13800" spc="-100" dirty="0">
                <a:solidFill>
                  <a:prstClr val="white"/>
                </a:solidFill>
                <a:latin typeface="Segoe UI Light" pitchFamily="34" charset="0"/>
                <a:ea typeface="Cambria Math" pitchFamily="18" charset="0"/>
              </a:endParaRPr>
            </a:p>
          </p:txBody>
        </p:sp>
        <p:grpSp>
          <p:nvGrpSpPr>
            <p:cNvPr id="3" name="Group 17"/>
            <p:cNvGrpSpPr/>
            <p:nvPr/>
          </p:nvGrpSpPr>
          <p:grpSpPr>
            <a:xfrm>
              <a:off x="2656568" y="2043378"/>
              <a:ext cx="1042240" cy="949204"/>
              <a:chOff x="-371309" y="5029200"/>
              <a:chExt cx="2332813" cy="2212242"/>
            </a:xfrm>
          </p:grpSpPr>
          <p:sp>
            <p:nvSpPr>
              <p:cNvPr id="19" name="Rounded Rectangle 18"/>
              <p:cNvSpPr/>
              <p:nvPr/>
            </p:nvSpPr>
            <p:spPr>
              <a:xfrm>
                <a:off x="-371309" y="5029200"/>
                <a:ext cx="2332813" cy="2212242"/>
              </a:xfrm>
              <a:prstGeom prst="roundRect">
                <a:avLst/>
              </a:prstGeom>
              <a:solidFill>
                <a:srgbClr val="D8EDD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809" y="5325481"/>
                <a:ext cx="2231802" cy="1239892"/>
              </a:xfrm>
              <a:prstGeom prst="rect">
                <a:avLst/>
              </a:prstGeom>
            </p:spPr>
          </p:pic>
        </p:grpSp>
      </p:grpSp>
      <p:grpSp>
        <p:nvGrpSpPr>
          <p:cNvPr id="30" name="Group 29"/>
          <p:cNvGrpSpPr/>
          <p:nvPr/>
        </p:nvGrpSpPr>
        <p:grpSpPr>
          <a:xfrm>
            <a:off x="664422" y="2043379"/>
            <a:ext cx="1426862" cy="3106535"/>
            <a:chOff x="664422" y="2043379"/>
            <a:chExt cx="1426862" cy="3106535"/>
          </a:xfrm>
        </p:grpSpPr>
        <p:sp>
          <p:nvSpPr>
            <p:cNvPr id="9" name="Rectangle 8"/>
            <p:cNvSpPr/>
            <p:nvPr/>
          </p:nvSpPr>
          <p:spPr bwMode="auto">
            <a:xfrm>
              <a:off x="664422" y="4508866"/>
              <a:ext cx="1426862" cy="641048"/>
            </a:xfrm>
            <a:prstGeom prst="rect">
              <a:avLst/>
            </a:prstGeom>
            <a:solidFill>
              <a:srgbClr val="0D0D0D">
                <a:alpha val="58824"/>
              </a:srgb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lvl="0" algn="ctr">
                <a:defRPr/>
              </a:pPr>
              <a:r>
                <a:rPr lang="en-US" sz="2800" dirty="0" smtClean="0">
                  <a:solidFill>
                    <a:prstClr val="white"/>
                  </a:solidFill>
                  <a:latin typeface="Segoe UI Light" pitchFamily="34" charset="0"/>
                  <a:ea typeface="Cambria Math" pitchFamily="18" charset="0"/>
                </a:rPr>
                <a:t>Author</a:t>
              </a:r>
              <a:endParaRPr lang="en-US" sz="13800" spc="-100" dirty="0">
                <a:solidFill>
                  <a:prstClr val="white"/>
                </a:solidFill>
                <a:latin typeface="Segoe UI Light" pitchFamily="34" charset="0"/>
                <a:ea typeface="Cambria Math" pitchFamily="18" charset="0"/>
              </a:endParaRPr>
            </a:p>
          </p:txBody>
        </p:sp>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5329" y="2043379"/>
              <a:ext cx="1033762" cy="949203"/>
            </a:xfrm>
            <a:prstGeom prst="roundRect">
              <a:avLst>
                <a:gd name="adj" fmla="val 8594"/>
              </a:avLst>
            </a:prstGeom>
            <a:solidFill>
              <a:srgbClr val="FFFFFF">
                <a:shade val="85000"/>
              </a:srgbClr>
            </a:solidFill>
            <a:ln>
              <a:noFill/>
            </a:ln>
            <a:effectLst/>
          </p:spPr>
        </p:pic>
      </p:grpSp>
      <p:grpSp>
        <p:nvGrpSpPr>
          <p:cNvPr id="26" name="Group 25"/>
          <p:cNvGrpSpPr/>
          <p:nvPr/>
        </p:nvGrpSpPr>
        <p:grpSpPr>
          <a:xfrm>
            <a:off x="7069029" y="2043380"/>
            <a:ext cx="1426862" cy="3106534"/>
            <a:chOff x="8153247" y="2043380"/>
            <a:chExt cx="1426862" cy="3106534"/>
          </a:xfrm>
        </p:grpSpPr>
        <p:sp>
          <p:nvSpPr>
            <p:cNvPr id="14" name="Rectangle 13"/>
            <p:cNvSpPr/>
            <p:nvPr/>
          </p:nvSpPr>
          <p:spPr bwMode="auto">
            <a:xfrm>
              <a:off x="8153247" y="4508866"/>
              <a:ext cx="1426862" cy="641048"/>
            </a:xfrm>
            <a:prstGeom prst="rect">
              <a:avLst/>
            </a:prstGeom>
            <a:solidFill>
              <a:srgbClr val="0D0D0D">
                <a:alpha val="58824"/>
              </a:srgb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lvl="0" algn="ctr">
                <a:defRPr/>
              </a:pPr>
              <a:r>
                <a:rPr lang="en-US" sz="2800" dirty="0" smtClean="0">
                  <a:solidFill>
                    <a:prstClr val="white"/>
                  </a:solidFill>
                  <a:latin typeface="Segoe UI Light" pitchFamily="34" charset="0"/>
                  <a:ea typeface="Cambria Math" pitchFamily="18" charset="0"/>
                </a:rPr>
                <a:t>Assess</a:t>
              </a:r>
              <a:endParaRPr lang="en-US" sz="13800" spc="-100" dirty="0">
                <a:solidFill>
                  <a:prstClr val="white"/>
                </a:solidFill>
                <a:latin typeface="Segoe UI Light" pitchFamily="34" charset="0"/>
                <a:ea typeface="Cambria Math" pitchFamily="18" charset="0"/>
              </a:endParaRPr>
            </a:p>
          </p:txBody>
        </p:sp>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76403" y="2043380"/>
              <a:ext cx="1046532" cy="949937"/>
            </a:xfrm>
            <a:prstGeom prst="roundRect">
              <a:avLst>
                <a:gd name="adj" fmla="val 8594"/>
              </a:avLst>
            </a:prstGeom>
            <a:solidFill>
              <a:srgbClr val="FFFFFF">
                <a:shade val="85000"/>
              </a:srgbClr>
            </a:solidFill>
            <a:ln>
              <a:noFill/>
            </a:ln>
            <a:effectLst/>
          </p:spPr>
        </p:pic>
      </p:grpSp>
      <p:grpSp>
        <p:nvGrpSpPr>
          <p:cNvPr id="31" name="Group 30"/>
          <p:cNvGrpSpPr/>
          <p:nvPr/>
        </p:nvGrpSpPr>
        <p:grpSpPr>
          <a:xfrm>
            <a:off x="9431383" y="2222964"/>
            <a:ext cx="2622957" cy="2616471"/>
            <a:chOff x="9431383" y="1957924"/>
            <a:chExt cx="2622957" cy="2616471"/>
          </a:xfrm>
        </p:grpSpPr>
        <p:sp>
          <p:nvSpPr>
            <p:cNvPr id="23" name="Arc 22"/>
            <p:cNvSpPr/>
            <p:nvPr/>
          </p:nvSpPr>
          <p:spPr>
            <a:xfrm>
              <a:off x="9431383" y="1957924"/>
              <a:ext cx="2622957" cy="2616471"/>
            </a:xfrm>
            <a:prstGeom prst="arc">
              <a:avLst>
                <a:gd name="adj1" fmla="val 16200000"/>
                <a:gd name="adj2" fmla="val 16180973"/>
              </a:avLst>
            </a:prstGeom>
            <a:solidFill>
              <a:srgbClr val="49BF5F"/>
            </a:solidFill>
            <a:ln w="38100" cap="rnd">
              <a:solidFill>
                <a:srgbClr val="67AD3D"/>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TextBox 23"/>
            <p:cNvSpPr txBox="1"/>
            <p:nvPr/>
          </p:nvSpPr>
          <p:spPr>
            <a:xfrm>
              <a:off x="9594574" y="2832652"/>
              <a:ext cx="2271113" cy="923330"/>
            </a:xfrm>
            <a:prstGeom prst="rect">
              <a:avLst/>
            </a:prstGeom>
          </p:spPr>
          <p:txBody>
            <a:bodyPr vert="horz" lIns="91440" tIns="45720" rIns="91440" bIns="45720" rtlCol="0" anchor="ctr">
              <a:noAutofit/>
            </a:bodyPr>
            <a:lstStyle>
              <a:lvl1pPr>
                <a:spcBef>
                  <a:spcPct val="0"/>
                </a:spcBef>
                <a:buNone/>
                <a:defRPr sz="5400">
                  <a:solidFill>
                    <a:schemeClr val="bg1">
                      <a:lumMod val="65000"/>
                    </a:schemeClr>
                  </a:solidFill>
                  <a:latin typeface="Segoe UI Light" pitchFamily="34" charset="0"/>
                  <a:ea typeface="+mj-ea"/>
                  <a:cs typeface="+mj-cs"/>
                </a:defRPr>
              </a:lvl1pPr>
            </a:lstStyle>
            <a:p>
              <a:pPr algn="ctr"/>
              <a:r>
                <a:rPr lang="en-US" sz="4400" b="1" dirty="0">
                  <a:solidFill>
                    <a:schemeClr val="bg2"/>
                  </a:solidFill>
                </a:rPr>
                <a:t>LEARN</a:t>
              </a:r>
            </a:p>
          </p:txBody>
        </p:sp>
      </p:grpSp>
    </p:spTree>
    <p:extLst>
      <p:ext uri="{BB962C8B-B14F-4D97-AF65-F5344CB8AC3E}">
        <p14:creationId xmlns:p14="http://schemas.microsoft.com/office/powerpoint/2010/main" val="1321239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91342" y="314103"/>
            <a:ext cx="9144000" cy="900747"/>
          </a:xfrm>
        </p:spPr>
        <p:txBody>
          <a:bodyPr/>
          <a:lstStyle/>
          <a:p>
            <a:endParaRPr lang="en-US"/>
          </a:p>
        </p:txBody>
      </p:sp>
      <p:sp>
        <p:nvSpPr>
          <p:cNvPr id="3" name="Subtitle 2"/>
          <p:cNvSpPr>
            <a:spLocks noGrp="1"/>
          </p:cNvSpPr>
          <p:nvPr>
            <p:ph type="subTitle" idx="1"/>
          </p:nvPr>
        </p:nvSpPr>
        <p:spPr>
          <a:xfrm>
            <a:off x="1491342" y="1077690"/>
            <a:ext cx="9144000" cy="445770"/>
          </a:xfrm>
        </p:spPr>
        <p:txBody>
          <a:bodyPr/>
          <a:lstStyle/>
          <a:p>
            <a:endParaRPr lang="en-US"/>
          </a:p>
        </p:txBody>
      </p:sp>
      <p:sp>
        <p:nvSpPr>
          <p:cNvPr id="5" name="Rectangle 4"/>
          <p:cNvSpPr/>
          <p:nvPr/>
        </p:nvSpPr>
        <p:spPr>
          <a:xfrm>
            <a:off x="0" y="0"/>
            <a:ext cx="12192000" cy="6858000"/>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839302"/>
            <a:ext cx="12191999" cy="3126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1496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4114800" cy="685800"/>
          </a:xfrm>
        </p:spPr>
        <p:txBody>
          <a:bodyPr>
            <a:noAutofit/>
          </a:bodyPr>
          <a:lstStyle/>
          <a:p>
            <a:r>
              <a:rPr lang="en-US" sz="3200" b="1" dirty="0"/>
              <a:t>Edu Share</a:t>
            </a:r>
          </a:p>
        </p:txBody>
      </p:sp>
      <p:sp>
        <p:nvSpPr>
          <p:cNvPr id="53" name="Rectangle 52"/>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Segoe UI" panose="020B0502040204020203" pitchFamily="34" charset="0"/>
              <a:cs typeface="Segoe UI" panose="020B0502040204020203" pitchFamily="34" charset="0"/>
            </a:endParaRPr>
          </a:p>
        </p:txBody>
      </p:sp>
      <p:sp>
        <p:nvSpPr>
          <p:cNvPr id="56" name="Rectangle 55"/>
          <p:cNvSpPr/>
          <p:nvPr/>
        </p:nvSpPr>
        <p:spPr>
          <a:xfrm>
            <a:off x="-24238" y="4337184"/>
            <a:ext cx="12192000" cy="2526283"/>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Segoe UI" panose="020B0502040204020203" pitchFamily="34" charset="0"/>
              <a:cs typeface="Segoe UI" panose="020B0502040204020203" pitchFamily="34" charset="0"/>
            </a:endParaRPr>
          </a:p>
        </p:txBody>
      </p:sp>
      <p:cxnSp>
        <p:nvCxnSpPr>
          <p:cNvPr id="5" name="Straight Connector 4"/>
          <p:cNvCxnSpPr/>
          <p:nvPr/>
        </p:nvCxnSpPr>
        <p:spPr>
          <a:xfrm>
            <a:off x="762000" y="4343182"/>
            <a:ext cx="11125200" cy="0"/>
          </a:xfrm>
          <a:prstGeom prst="line">
            <a:avLst/>
          </a:prstGeom>
          <a:ln w="38100">
            <a:solidFill>
              <a:srgbClr val="67AD3D"/>
            </a:solidFill>
            <a:prstDash val="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0896600" y="3866258"/>
            <a:ext cx="1252074" cy="369332"/>
          </a:xfrm>
          <a:prstGeom prst="rect">
            <a:avLst/>
          </a:prstGeom>
          <a:noFill/>
        </p:spPr>
        <p:txBody>
          <a:bodyPr wrap="none" rtlCol="0">
            <a:spAutoFit/>
          </a:bodyPr>
          <a:lstStyle/>
          <a:p>
            <a:r>
              <a:rPr lang="en-US" b="1" dirty="0">
                <a:solidFill>
                  <a:prstClr val="black"/>
                </a:solidFill>
              </a:rPr>
              <a:t>Web Based</a:t>
            </a:r>
          </a:p>
        </p:txBody>
      </p:sp>
      <p:sp>
        <p:nvSpPr>
          <p:cNvPr id="26" name="TextBox 25"/>
          <p:cNvSpPr txBox="1"/>
          <p:nvPr/>
        </p:nvSpPr>
        <p:spPr>
          <a:xfrm>
            <a:off x="10918036" y="4411327"/>
            <a:ext cx="1197764" cy="369332"/>
          </a:xfrm>
          <a:prstGeom prst="rect">
            <a:avLst/>
          </a:prstGeom>
          <a:noFill/>
        </p:spPr>
        <p:txBody>
          <a:bodyPr wrap="none" rtlCol="0">
            <a:spAutoFit/>
          </a:bodyPr>
          <a:lstStyle/>
          <a:p>
            <a:r>
              <a:rPr lang="en-US" b="1" dirty="0">
                <a:solidFill>
                  <a:schemeClr val="bg1"/>
                </a:solidFill>
              </a:rPr>
              <a:t>App Based</a:t>
            </a:r>
          </a:p>
        </p:txBody>
      </p:sp>
      <p:sp>
        <p:nvSpPr>
          <p:cNvPr id="39" name="Rectangle 38"/>
          <p:cNvSpPr/>
          <p:nvPr/>
        </p:nvSpPr>
        <p:spPr>
          <a:xfrm>
            <a:off x="6096000" y="132459"/>
            <a:ext cx="1828800" cy="381000"/>
          </a:xfrm>
          <a:prstGeom prst="rect">
            <a:avLst/>
          </a:prstGeom>
          <a:solidFill>
            <a:srgbClr val="49BF5F"/>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a:solidFill>
                  <a:prstClr val="white"/>
                </a:solidFill>
              </a:rPr>
              <a:t>Shared Content</a:t>
            </a:r>
          </a:p>
        </p:txBody>
      </p:sp>
      <p:sp>
        <p:nvSpPr>
          <p:cNvPr id="40" name="Rectangle 39"/>
          <p:cNvSpPr/>
          <p:nvPr/>
        </p:nvSpPr>
        <p:spPr>
          <a:xfrm>
            <a:off x="7086600" y="742059"/>
            <a:ext cx="1788648" cy="381000"/>
          </a:xfrm>
          <a:prstGeom prst="rect">
            <a:avLst/>
          </a:prstGeom>
          <a:solidFill>
            <a:srgbClr val="49BF5F"/>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a:solidFill>
                  <a:prstClr val="white"/>
                </a:solidFill>
              </a:rPr>
              <a:t>Downloads</a:t>
            </a:r>
          </a:p>
        </p:txBody>
      </p:sp>
      <p:sp>
        <p:nvSpPr>
          <p:cNvPr id="41" name="Rectangle 40"/>
          <p:cNvSpPr/>
          <p:nvPr/>
        </p:nvSpPr>
        <p:spPr>
          <a:xfrm>
            <a:off x="7620001" y="1351659"/>
            <a:ext cx="1977757" cy="381000"/>
          </a:xfrm>
          <a:prstGeom prst="rect">
            <a:avLst/>
          </a:prstGeom>
          <a:solidFill>
            <a:srgbClr val="49BF5F"/>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a:solidFill>
                  <a:prstClr val="white"/>
                </a:solidFill>
              </a:rPr>
              <a:t>Content Approval</a:t>
            </a:r>
          </a:p>
        </p:txBody>
      </p:sp>
      <p:sp>
        <p:nvSpPr>
          <p:cNvPr id="42" name="Rectangle 41"/>
          <p:cNvSpPr/>
          <p:nvPr/>
        </p:nvSpPr>
        <p:spPr>
          <a:xfrm>
            <a:off x="7924800" y="1961259"/>
            <a:ext cx="2346382" cy="381000"/>
          </a:xfrm>
          <a:prstGeom prst="rect">
            <a:avLst/>
          </a:prstGeom>
          <a:solidFill>
            <a:srgbClr val="49BF5F"/>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a:solidFill>
                  <a:prstClr val="white"/>
                </a:solidFill>
              </a:rPr>
              <a:t>Accredited Resources</a:t>
            </a:r>
          </a:p>
        </p:txBody>
      </p:sp>
      <p:sp>
        <p:nvSpPr>
          <p:cNvPr id="43" name="Rectangle 42"/>
          <p:cNvSpPr/>
          <p:nvPr/>
        </p:nvSpPr>
        <p:spPr>
          <a:xfrm>
            <a:off x="7924801" y="2570859"/>
            <a:ext cx="2174399" cy="381000"/>
          </a:xfrm>
          <a:prstGeom prst="rect">
            <a:avLst/>
          </a:prstGeom>
          <a:solidFill>
            <a:srgbClr val="49BF5F"/>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a:solidFill>
                  <a:prstClr val="white"/>
                </a:solidFill>
              </a:rPr>
              <a:t>Featured Resources</a:t>
            </a:r>
          </a:p>
        </p:txBody>
      </p:sp>
      <p:sp>
        <p:nvSpPr>
          <p:cNvPr id="44" name="Rectangle 43"/>
          <p:cNvSpPr/>
          <p:nvPr/>
        </p:nvSpPr>
        <p:spPr>
          <a:xfrm>
            <a:off x="7772400" y="3180459"/>
            <a:ext cx="1447801" cy="381000"/>
          </a:xfrm>
          <a:prstGeom prst="rect">
            <a:avLst/>
          </a:prstGeom>
          <a:solidFill>
            <a:srgbClr val="49BF5F"/>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a:solidFill>
                  <a:prstClr val="white"/>
                </a:solidFill>
              </a:rPr>
              <a:t>Favorites</a:t>
            </a:r>
          </a:p>
        </p:txBody>
      </p:sp>
      <p:sp>
        <p:nvSpPr>
          <p:cNvPr id="45" name="Rectangle 44"/>
          <p:cNvSpPr/>
          <p:nvPr/>
        </p:nvSpPr>
        <p:spPr>
          <a:xfrm>
            <a:off x="3581402" y="3561459"/>
            <a:ext cx="1904999" cy="381000"/>
          </a:xfrm>
          <a:prstGeom prst="rect">
            <a:avLst/>
          </a:prstGeom>
          <a:solidFill>
            <a:srgbClr val="49BF5F"/>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a:solidFill>
                  <a:prstClr val="white"/>
                </a:solidFill>
              </a:rPr>
              <a:t>Online Preview</a:t>
            </a:r>
          </a:p>
        </p:txBody>
      </p:sp>
      <p:sp>
        <p:nvSpPr>
          <p:cNvPr id="46" name="Rectangle 45"/>
          <p:cNvSpPr/>
          <p:nvPr/>
        </p:nvSpPr>
        <p:spPr>
          <a:xfrm>
            <a:off x="2514601" y="2951859"/>
            <a:ext cx="2209800" cy="381000"/>
          </a:xfrm>
          <a:prstGeom prst="rect">
            <a:avLst/>
          </a:prstGeom>
          <a:solidFill>
            <a:srgbClr val="49BF5F"/>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a:solidFill>
                  <a:prstClr val="white"/>
                </a:solidFill>
              </a:rPr>
              <a:t>Ratings &amp; Comments</a:t>
            </a:r>
          </a:p>
        </p:txBody>
      </p:sp>
      <p:sp>
        <p:nvSpPr>
          <p:cNvPr id="47" name="Rectangle 46"/>
          <p:cNvSpPr/>
          <p:nvPr/>
        </p:nvSpPr>
        <p:spPr>
          <a:xfrm>
            <a:off x="1523566" y="2342259"/>
            <a:ext cx="2819834" cy="381000"/>
          </a:xfrm>
          <a:prstGeom prst="rect">
            <a:avLst/>
          </a:prstGeom>
          <a:solidFill>
            <a:srgbClr val="49BF5F"/>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a:solidFill>
                  <a:prstClr val="white"/>
                </a:solidFill>
              </a:rPr>
              <a:t>Advanced Search &amp; Filters</a:t>
            </a:r>
          </a:p>
        </p:txBody>
      </p:sp>
      <p:sp>
        <p:nvSpPr>
          <p:cNvPr id="48" name="Rectangle 47"/>
          <p:cNvSpPr/>
          <p:nvPr/>
        </p:nvSpPr>
        <p:spPr>
          <a:xfrm>
            <a:off x="2514600" y="1732659"/>
            <a:ext cx="1600202" cy="381000"/>
          </a:xfrm>
          <a:prstGeom prst="rect">
            <a:avLst/>
          </a:prstGeom>
          <a:solidFill>
            <a:srgbClr val="49BF5F"/>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a:solidFill>
                  <a:prstClr val="white"/>
                </a:solidFill>
              </a:rPr>
              <a:t>Social Tags</a:t>
            </a:r>
          </a:p>
        </p:txBody>
      </p:sp>
      <p:sp>
        <p:nvSpPr>
          <p:cNvPr id="49" name="Rectangle 48"/>
          <p:cNvSpPr/>
          <p:nvPr/>
        </p:nvSpPr>
        <p:spPr>
          <a:xfrm>
            <a:off x="2395841" y="1123059"/>
            <a:ext cx="1642761" cy="381000"/>
          </a:xfrm>
          <a:prstGeom prst="rect">
            <a:avLst/>
          </a:prstGeom>
          <a:solidFill>
            <a:srgbClr val="49BF5F"/>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a:solidFill>
                  <a:prstClr val="white"/>
                </a:solidFill>
              </a:rPr>
              <a:t>Meta Data</a:t>
            </a:r>
          </a:p>
        </p:txBody>
      </p:sp>
      <p:sp>
        <p:nvSpPr>
          <p:cNvPr id="50" name="Rectangle 49"/>
          <p:cNvSpPr/>
          <p:nvPr/>
        </p:nvSpPr>
        <p:spPr>
          <a:xfrm>
            <a:off x="1828800" y="513459"/>
            <a:ext cx="2372802" cy="381000"/>
          </a:xfrm>
          <a:prstGeom prst="rect">
            <a:avLst/>
          </a:prstGeom>
          <a:solidFill>
            <a:srgbClr val="49BF5F"/>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a:solidFill>
                  <a:prstClr val="white"/>
                </a:solidFill>
              </a:rPr>
              <a:t>Curriculum Standards</a:t>
            </a:r>
          </a:p>
        </p:txBody>
      </p:sp>
      <p:sp>
        <p:nvSpPr>
          <p:cNvPr id="55" name="TextBox 54"/>
          <p:cNvSpPr txBox="1"/>
          <p:nvPr/>
        </p:nvSpPr>
        <p:spPr>
          <a:xfrm>
            <a:off x="6685573" y="2321547"/>
            <a:ext cx="497252" cy="261610"/>
          </a:xfrm>
          <a:prstGeom prst="rect">
            <a:avLst/>
          </a:prstGeom>
          <a:noFill/>
        </p:spPr>
        <p:txBody>
          <a:bodyPr wrap="none" rtlCol="0">
            <a:spAutoFit/>
          </a:bodyPr>
          <a:lstStyle/>
          <a:p>
            <a:r>
              <a:rPr lang="en-US" sz="1100" b="1" dirty="0">
                <a:solidFill>
                  <a:srgbClr val="FEF7F4"/>
                </a:solidFill>
              </a:rPr>
              <a:t>O365</a:t>
            </a:r>
          </a:p>
        </p:txBody>
      </p:sp>
      <p:sp>
        <p:nvSpPr>
          <p:cNvPr id="61" name="Arc 60"/>
          <p:cNvSpPr/>
          <p:nvPr/>
        </p:nvSpPr>
        <p:spPr>
          <a:xfrm>
            <a:off x="8839202" y="4953000"/>
            <a:ext cx="1447799" cy="1447801"/>
          </a:xfrm>
          <a:prstGeom prst="arc">
            <a:avLst>
              <a:gd name="adj1" fmla="val 16200000"/>
              <a:gd name="adj2" fmla="val 16131253"/>
            </a:avLst>
          </a:prstGeom>
          <a:ln w="38100" cap="rnd">
            <a:solidFill>
              <a:schemeClr val="bg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0" name="Arc 59"/>
          <p:cNvSpPr/>
          <p:nvPr/>
        </p:nvSpPr>
        <p:spPr>
          <a:xfrm>
            <a:off x="2188642" y="4953000"/>
            <a:ext cx="1447799" cy="1447801"/>
          </a:xfrm>
          <a:prstGeom prst="arc">
            <a:avLst>
              <a:gd name="adj1" fmla="val 16200000"/>
              <a:gd name="adj2" fmla="val 16131253"/>
            </a:avLst>
          </a:prstGeom>
          <a:ln w="38100" cap="rnd">
            <a:solidFill>
              <a:schemeClr val="bg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62" name="Picture 61"/>
          <p:cNvPicPr>
            <a:picLocks noChangeAspect="1"/>
          </p:cNvPicPr>
          <p:nvPr/>
        </p:nvPicPr>
        <p:blipFill rotWithShape="1">
          <a:blip r:embed="rId2">
            <a:extLst>
              <a:ext uri="{28A0092B-C50C-407E-A947-70E740481C1C}">
                <a14:useLocalDpi xmlns:a14="http://schemas.microsoft.com/office/drawing/2010/main" val="0"/>
              </a:ext>
            </a:extLst>
          </a:blip>
          <a:srcRect l="54385" r="-2920" b="7143"/>
          <a:stretch/>
        </p:blipFill>
        <p:spPr>
          <a:xfrm flipH="1">
            <a:off x="2264840" y="5029201"/>
            <a:ext cx="1371600" cy="1322477"/>
          </a:xfrm>
          <a:prstGeom prst="ellipse">
            <a:avLst/>
          </a:prstGeom>
          <a:ln>
            <a:noFill/>
          </a:ln>
          <a:effectLst>
            <a:softEdge rad="112500"/>
          </a:effectLst>
        </p:spPr>
      </p:pic>
      <p:pic>
        <p:nvPicPr>
          <p:cNvPr id="63" name="Picture 62"/>
          <p:cNvPicPr>
            <a:picLocks noChangeAspect="1"/>
          </p:cNvPicPr>
          <p:nvPr/>
        </p:nvPicPr>
        <p:blipFill rotWithShape="1">
          <a:blip r:embed="rId3" cstate="print">
            <a:extLst>
              <a:ext uri="{28A0092B-C50C-407E-A947-70E740481C1C}">
                <a14:useLocalDpi xmlns:a14="http://schemas.microsoft.com/office/drawing/2010/main" val="0"/>
              </a:ext>
            </a:extLst>
          </a:blip>
          <a:srcRect l="19636" t="17777" r="13288" b="8889"/>
          <a:stretch/>
        </p:blipFill>
        <p:spPr>
          <a:xfrm flipH="1">
            <a:off x="8880910" y="5003777"/>
            <a:ext cx="1390272" cy="1346242"/>
          </a:xfrm>
          <a:prstGeom prst="ellipse">
            <a:avLst/>
          </a:prstGeom>
          <a:ln>
            <a:noFill/>
          </a:ln>
          <a:effectLst>
            <a:softEdge rad="112500"/>
          </a:effectLst>
        </p:spPr>
      </p:pic>
      <p:sp>
        <p:nvSpPr>
          <p:cNvPr id="64" name="TextBox 63"/>
          <p:cNvSpPr txBox="1"/>
          <p:nvPr/>
        </p:nvSpPr>
        <p:spPr>
          <a:xfrm>
            <a:off x="2395840" y="4597338"/>
            <a:ext cx="1003352" cy="369332"/>
          </a:xfrm>
          <a:prstGeom prst="rect">
            <a:avLst/>
          </a:prstGeom>
          <a:noFill/>
        </p:spPr>
        <p:txBody>
          <a:bodyPr wrap="none" rtlCol="0">
            <a:spAutoFit/>
          </a:bodyPr>
          <a:lstStyle/>
          <a:p>
            <a:r>
              <a:rPr lang="en-US" dirty="0">
                <a:solidFill>
                  <a:schemeClr val="bg1"/>
                </a:solidFill>
              </a:rPr>
              <a:t>Teachers</a:t>
            </a:r>
          </a:p>
        </p:txBody>
      </p:sp>
      <p:sp>
        <p:nvSpPr>
          <p:cNvPr id="65" name="TextBox 64"/>
          <p:cNvSpPr txBox="1"/>
          <p:nvPr/>
        </p:nvSpPr>
        <p:spPr>
          <a:xfrm>
            <a:off x="9071197" y="4618641"/>
            <a:ext cx="1012906" cy="369332"/>
          </a:xfrm>
          <a:prstGeom prst="rect">
            <a:avLst/>
          </a:prstGeom>
          <a:noFill/>
        </p:spPr>
        <p:txBody>
          <a:bodyPr wrap="none" rtlCol="0">
            <a:spAutoFit/>
          </a:bodyPr>
          <a:lstStyle/>
          <a:p>
            <a:r>
              <a:rPr lang="en-US" dirty="0">
                <a:solidFill>
                  <a:schemeClr val="bg1"/>
                </a:solidFill>
              </a:rPr>
              <a:t>Students</a:t>
            </a:r>
          </a:p>
        </p:txBody>
      </p:sp>
      <p:grpSp>
        <p:nvGrpSpPr>
          <p:cNvPr id="4" name="Group 3"/>
          <p:cNvGrpSpPr/>
          <p:nvPr/>
        </p:nvGrpSpPr>
        <p:grpSpPr>
          <a:xfrm>
            <a:off x="3581402" y="5064465"/>
            <a:ext cx="1303851" cy="1224867"/>
            <a:chOff x="5377901" y="4752299"/>
            <a:chExt cx="1303851" cy="1224867"/>
          </a:xfrm>
          <a:effectLst/>
        </p:grpSpPr>
        <p:pic>
          <p:nvPicPr>
            <p:cNvPr id="52" name="Picture 5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7901" y="4752299"/>
              <a:ext cx="1303851" cy="11886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4" name="TextBox 53"/>
            <p:cNvSpPr txBox="1"/>
            <p:nvPr/>
          </p:nvSpPr>
          <p:spPr>
            <a:xfrm>
              <a:off x="5758900" y="5638612"/>
              <a:ext cx="527709" cy="338554"/>
            </a:xfrm>
            <a:prstGeom prst="rect">
              <a:avLst/>
            </a:prstGeom>
            <a:noFill/>
          </p:spPr>
          <p:txBody>
            <a:bodyPr wrap="none" rtlCol="0">
              <a:spAutoFit/>
            </a:bodyPr>
            <a:lstStyle/>
            <a:p>
              <a:r>
                <a:rPr lang="en-US" sz="1600" b="1" dirty="0">
                  <a:solidFill>
                    <a:srgbClr val="2A8CBF"/>
                  </a:solidFill>
                </a:rPr>
                <a:t>APP</a:t>
              </a:r>
            </a:p>
          </p:txBody>
        </p:sp>
      </p:grpSp>
      <p:grpSp>
        <p:nvGrpSpPr>
          <p:cNvPr id="59" name="Group 58"/>
          <p:cNvGrpSpPr/>
          <p:nvPr/>
        </p:nvGrpSpPr>
        <p:grpSpPr>
          <a:xfrm>
            <a:off x="7654258" y="5065807"/>
            <a:ext cx="1303851" cy="1224867"/>
            <a:chOff x="5377901" y="4752299"/>
            <a:chExt cx="1303851" cy="1224867"/>
          </a:xfrm>
        </p:grpSpPr>
        <p:pic>
          <p:nvPicPr>
            <p:cNvPr id="66" name="Picture 6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7901" y="4752299"/>
              <a:ext cx="1303851" cy="11886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8" name="TextBox 67"/>
            <p:cNvSpPr txBox="1"/>
            <p:nvPr/>
          </p:nvSpPr>
          <p:spPr>
            <a:xfrm>
              <a:off x="5806535" y="5638612"/>
              <a:ext cx="527709" cy="338554"/>
            </a:xfrm>
            <a:prstGeom prst="rect">
              <a:avLst/>
            </a:prstGeom>
            <a:noFill/>
          </p:spPr>
          <p:txBody>
            <a:bodyPr wrap="none" rtlCol="0">
              <a:spAutoFit/>
            </a:bodyPr>
            <a:lstStyle/>
            <a:p>
              <a:r>
                <a:rPr lang="en-US" sz="1600" b="1" dirty="0">
                  <a:solidFill>
                    <a:srgbClr val="2A8CBF"/>
                  </a:solidFill>
                </a:rPr>
                <a:t>APP</a:t>
              </a:r>
            </a:p>
          </p:txBody>
        </p:sp>
      </p:grpSp>
      <p:sp>
        <p:nvSpPr>
          <p:cNvPr id="69" name="Arc 68"/>
          <p:cNvSpPr/>
          <p:nvPr/>
        </p:nvSpPr>
        <p:spPr>
          <a:xfrm rot="3193158">
            <a:off x="1168802" y="1352884"/>
            <a:ext cx="4724400" cy="5030000"/>
          </a:xfrm>
          <a:prstGeom prst="arc">
            <a:avLst>
              <a:gd name="adj1" fmla="val 16776647"/>
              <a:gd name="adj2" fmla="val 0"/>
            </a:avLst>
          </a:prstGeom>
          <a:ln w="50800" cap="rnd">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2" name="Arc 71"/>
          <p:cNvSpPr/>
          <p:nvPr/>
        </p:nvSpPr>
        <p:spPr>
          <a:xfrm rot="17752403" flipH="1">
            <a:off x="6273760" y="974619"/>
            <a:ext cx="4724400" cy="5030000"/>
          </a:xfrm>
          <a:prstGeom prst="arc">
            <a:avLst>
              <a:gd name="adj1" fmla="val 16776647"/>
              <a:gd name="adj2" fmla="val 0"/>
            </a:avLst>
          </a:prstGeom>
          <a:ln w="50800" cap="rnd">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51" name="Picture 5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8570" y="1207226"/>
            <a:ext cx="1935630" cy="17645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6" name="TextBox 75"/>
          <p:cNvSpPr txBox="1"/>
          <p:nvPr/>
        </p:nvSpPr>
        <p:spPr>
          <a:xfrm>
            <a:off x="5269058" y="5020270"/>
            <a:ext cx="1969942" cy="923330"/>
          </a:xfrm>
          <a:prstGeom prst="rect">
            <a:avLst/>
          </a:prstGeom>
          <a:noFill/>
        </p:spPr>
        <p:txBody>
          <a:bodyPr wrap="square" rtlCol="0">
            <a:spAutoFit/>
          </a:bodyPr>
          <a:lstStyle/>
          <a:p>
            <a:pPr algn="ctr"/>
            <a:r>
              <a:rPr lang="en-US" dirty="0">
                <a:solidFill>
                  <a:schemeClr val="bg1"/>
                </a:solidFill>
              </a:rPr>
              <a:t>Exposes Info </a:t>
            </a:r>
          </a:p>
          <a:p>
            <a:pPr algn="ctr"/>
            <a:r>
              <a:rPr lang="en-US" dirty="0">
                <a:solidFill>
                  <a:schemeClr val="bg1"/>
                </a:solidFill>
              </a:rPr>
              <a:t>According to User</a:t>
            </a:r>
          </a:p>
          <a:p>
            <a:pPr algn="ctr"/>
            <a:r>
              <a:rPr lang="en-US" dirty="0">
                <a:solidFill>
                  <a:schemeClr val="bg1"/>
                </a:solidFill>
              </a:rPr>
              <a:t>Role</a:t>
            </a:r>
          </a:p>
        </p:txBody>
      </p:sp>
      <p:sp>
        <p:nvSpPr>
          <p:cNvPr id="38" name="Arc 37"/>
          <p:cNvSpPr/>
          <p:nvPr/>
        </p:nvSpPr>
        <p:spPr>
          <a:xfrm rot="2157704" flipH="1">
            <a:off x="3987707" y="731624"/>
            <a:ext cx="4018185" cy="2687871"/>
          </a:xfrm>
          <a:prstGeom prst="arc">
            <a:avLst>
              <a:gd name="adj1" fmla="val 673334"/>
              <a:gd name="adj2" fmla="val 570483"/>
            </a:avLst>
          </a:prstGeom>
          <a:ln w="63500" cap="rnd">
            <a:solidFill>
              <a:srgbClr val="67AD3D"/>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pic>
        <p:nvPicPr>
          <p:cNvPr id="36" name="Picture 35"/>
          <p:cNvPicPr>
            <a:picLocks noChangeAspect="1"/>
          </p:cNvPicPr>
          <p:nvPr/>
        </p:nvPicPr>
        <p:blipFill>
          <a:blip r:embed="rId5" cstate="print">
            <a:extLst>
              <a:ext uri="{BEBA8EAE-BF5A-486C-A8C5-ECC9F3942E4B}">
                <a14:imgProps xmlns:a14="http://schemas.microsoft.com/office/drawing/2010/main">
                  <a14:imgLayer r:embed="rId6">
                    <a14:imgEffect>
                      <a14:sharpenSoften amount="5200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0902270" y="4550550"/>
            <a:ext cx="1053395" cy="1053395"/>
          </a:xfrm>
          <a:prstGeom prst="rect">
            <a:avLst/>
          </a:prstGeom>
        </p:spPr>
      </p:pic>
      <p:sp>
        <p:nvSpPr>
          <p:cNvPr id="37" name="TextBox 36"/>
          <p:cNvSpPr txBox="1"/>
          <p:nvPr/>
        </p:nvSpPr>
        <p:spPr>
          <a:xfrm>
            <a:off x="10891785" y="5446703"/>
            <a:ext cx="1261468" cy="307777"/>
          </a:xfrm>
          <a:prstGeom prst="rect">
            <a:avLst/>
          </a:prstGeom>
          <a:noFill/>
        </p:spPr>
        <p:txBody>
          <a:bodyPr wrap="square" rtlCol="0">
            <a:spAutoFit/>
          </a:bodyPr>
          <a:lstStyle/>
          <a:p>
            <a:pPr algn="ctr"/>
            <a:r>
              <a:rPr lang="en-US" sz="1400" b="1" dirty="0">
                <a:solidFill>
                  <a:schemeClr val="bg1"/>
                </a:solidFill>
              </a:rPr>
              <a:t>Cross Platform</a:t>
            </a:r>
          </a:p>
        </p:txBody>
      </p:sp>
    </p:spTree>
    <p:extLst>
      <p:ext uri="{BB962C8B-B14F-4D97-AF65-F5344CB8AC3E}">
        <p14:creationId xmlns:p14="http://schemas.microsoft.com/office/powerpoint/2010/main" val="17806147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up)">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childTnLst>
                                </p:cTn>
                              </p:par>
                            </p:childTnLst>
                          </p:cTn>
                        </p:par>
                        <p:par>
                          <p:cTn id="20" fill="hold">
                            <p:stCondLst>
                              <p:cond delay="500"/>
                            </p:stCondLst>
                            <p:childTnLst>
                              <p:par>
                                <p:cTn id="21" presetID="21" presetClass="entr" presetSubtype="1"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heel(1)">
                                      <p:cBhvr>
                                        <p:cTn id="23" dur="2000"/>
                                        <p:tgtEl>
                                          <p:spTgt spid="3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left)">
                                      <p:cBhvr>
                                        <p:cTn id="39" dur="500"/>
                                        <p:tgtEl>
                                          <p:spTgt spid="42"/>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par>
                          <p:cTn id="48" fill="hold">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right)">
                                      <p:cBhvr>
                                        <p:cTn id="51" dur="500"/>
                                        <p:tgtEl>
                                          <p:spTgt spid="45"/>
                                        </p:tgtEl>
                                      </p:cBhvr>
                                    </p:animEffect>
                                  </p:childTnLst>
                                </p:cTn>
                              </p:par>
                            </p:childTnLst>
                          </p:cTn>
                        </p:par>
                        <p:par>
                          <p:cTn id="52" fill="hold">
                            <p:stCondLst>
                              <p:cond delay="6000"/>
                            </p:stCondLst>
                            <p:childTnLst>
                              <p:par>
                                <p:cTn id="53" presetID="22" presetClass="entr" presetSubtype="2"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right)">
                                      <p:cBhvr>
                                        <p:cTn id="55" dur="500"/>
                                        <p:tgtEl>
                                          <p:spTgt spid="46"/>
                                        </p:tgtEl>
                                      </p:cBhvr>
                                    </p:animEffect>
                                  </p:childTnLst>
                                </p:cTn>
                              </p:par>
                            </p:childTnLst>
                          </p:cTn>
                        </p:par>
                        <p:par>
                          <p:cTn id="56" fill="hold">
                            <p:stCondLst>
                              <p:cond delay="6500"/>
                            </p:stCondLst>
                            <p:childTnLst>
                              <p:par>
                                <p:cTn id="57" presetID="22" presetClass="entr" presetSubtype="2"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right)">
                                      <p:cBhvr>
                                        <p:cTn id="59" dur="500"/>
                                        <p:tgtEl>
                                          <p:spTgt spid="47"/>
                                        </p:tgtEl>
                                      </p:cBhvr>
                                    </p:animEffect>
                                  </p:childTnLst>
                                </p:cTn>
                              </p:par>
                            </p:childTnLst>
                          </p:cTn>
                        </p:par>
                        <p:par>
                          <p:cTn id="60" fill="hold">
                            <p:stCondLst>
                              <p:cond delay="7000"/>
                            </p:stCondLst>
                            <p:childTnLst>
                              <p:par>
                                <p:cTn id="61" presetID="22" presetClass="entr" presetSubtype="2"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wipe(right)">
                                      <p:cBhvr>
                                        <p:cTn id="63" dur="500"/>
                                        <p:tgtEl>
                                          <p:spTgt spid="48"/>
                                        </p:tgtEl>
                                      </p:cBhvr>
                                    </p:animEffect>
                                  </p:childTnLst>
                                </p:cTn>
                              </p:par>
                            </p:childTnLst>
                          </p:cTn>
                        </p:par>
                        <p:par>
                          <p:cTn id="64" fill="hold">
                            <p:stCondLst>
                              <p:cond delay="7500"/>
                            </p:stCondLst>
                            <p:childTnLst>
                              <p:par>
                                <p:cTn id="65" presetID="22" presetClass="entr" presetSubtype="2" fill="hold" grpId="0"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right)">
                                      <p:cBhvr>
                                        <p:cTn id="67" dur="500"/>
                                        <p:tgtEl>
                                          <p:spTgt spid="49"/>
                                        </p:tgtEl>
                                      </p:cBhvr>
                                    </p:animEffect>
                                  </p:childTnLst>
                                </p:cTn>
                              </p:par>
                            </p:childTnLst>
                          </p:cTn>
                        </p:par>
                        <p:par>
                          <p:cTn id="68" fill="hold">
                            <p:stCondLst>
                              <p:cond delay="8000"/>
                            </p:stCondLst>
                            <p:childTnLst>
                              <p:par>
                                <p:cTn id="69" presetID="22" presetClass="entr" presetSubtype="2" fill="hold" grpId="0"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right)">
                                      <p:cBhvr>
                                        <p:cTn id="71" dur="500"/>
                                        <p:tgtEl>
                                          <p:spTgt spid="5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fade">
                                      <p:cBhvr>
                                        <p:cTn id="76" dur="500"/>
                                        <p:tgtEl>
                                          <p:spTgt spid="4"/>
                                        </p:tgtEl>
                                      </p:cBhvr>
                                    </p:animEffect>
                                  </p:childTnLst>
                                </p:cTn>
                              </p:par>
                            </p:childTnLst>
                          </p:cTn>
                        </p:par>
                        <p:par>
                          <p:cTn id="77" fill="hold">
                            <p:stCondLst>
                              <p:cond delay="500"/>
                            </p:stCondLst>
                            <p:childTnLst>
                              <p:par>
                                <p:cTn id="78" presetID="10" presetClass="entr" presetSubtype="0" fill="hold" nodeType="afterEffect">
                                  <p:stCondLst>
                                    <p:cond delay="0"/>
                                  </p:stCondLst>
                                  <p:childTnLst>
                                    <p:set>
                                      <p:cBhvr>
                                        <p:cTn id="79" dur="1" fill="hold">
                                          <p:stCondLst>
                                            <p:cond delay="0"/>
                                          </p:stCondLst>
                                        </p:cTn>
                                        <p:tgtEl>
                                          <p:spTgt spid="59"/>
                                        </p:tgtEl>
                                        <p:attrNameLst>
                                          <p:attrName>style.visibility</p:attrName>
                                        </p:attrNameLst>
                                      </p:cBhvr>
                                      <p:to>
                                        <p:strVal val="visible"/>
                                      </p:to>
                                    </p:set>
                                    <p:animEffect transition="in" filter="fade">
                                      <p:cBhvr>
                                        <p:cTn id="80" dur="500"/>
                                        <p:tgtEl>
                                          <p:spTgt spid="59"/>
                                        </p:tgtEl>
                                      </p:cBhvr>
                                    </p:animEffect>
                                  </p:childTnLst>
                                </p:cTn>
                              </p:par>
                            </p:childTnLst>
                          </p:cTn>
                        </p:par>
                        <p:par>
                          <p:cTn id="81" fill="hold">
                            <p:stCondLst>
                              <p:cond delay="1000"/>
                            </p:stCondLst>
                            <p:childTnLst>
                              <p:par>
                                <p:cTn id="82" presetID="21" presetClass="entr" presetSubtype="1" fill="hold" grpId="0" nodeType="after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wheel(1)">
                                      <p:cBhvr>
                                        <p:cTn id="84" dur="2000"/>
                                        <p:tgtEl>
                                          <p:spTgt spid="60"/>
                                        </p:tgtEl>
                                      </p:cBhvr>
                                    </p:animEffect>
                                  </p:childTnLst>
                                </p:cTn>
                              </p:par>
                            </p:childTnLst>
                          </p:cTn>
                        </p:par>
                        <p:par>
                          <p:cTn id="85" fill="hold">
                            <p:stCondLst>
                              <p:cond delay="3000"/>
                            </p:stCondLst>
                            <p:childTnLst>
                              <p:par>
                                <p:cTn id="86" presetID="10" presetClass="entr" presetSubtype="0"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childTnLst>
                          </p:cTn>
                        </p:par>
                        <p:par>
                          <p:cTn id="89" fill="hold">
                            <p:stCondLst>
                              <p:cond delay="3500"/>
                            </p:stCondLst>
                            <p:childTnLst>
                              <p:par>
                                <p:cTn id="90" presetID="22" presetClass="entr" presetSubtype="4" fill="hold" grpId="0"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down)">
                                      <p:cBhvr>
                                        <p:cTn id="92" dur="500"/>
                                        <p:tgtEl>
                                          <p:spTgt spid="64"/>
                                        </p:tgtEl>
                                      </p:cBhvr>
                                    </p:animEffect>
                                  </p:childTnLst>
                                </p:cTn>
                              </p:par>
                            </p:childTnLst>
                          </p:cTn>
                        </p:par>
                        <p:par>
                          <p:cTn id="93" fill="hold">
                            <p:stCondLst>
                              <p:cond delay="4000"/>
                            </p:stCondLst>
                            <p:childTnLst>
                              <p:par>
                                <p:cTn id="94" presetID="21" presetClass="entr" presetSubtype="1" fill="hold" grpId="0" nodeType="afterEffect">
                                  <p:stCondLst>
                                    <p:cond delay="0"/>
                                  </p:stCondLst>
                                  <p:childTnLst>
                                    <p:set>
                                      <p:cBhvr>
                                        <p:cTn id="95" dur="1" fill="hold">
                                          <p:stCondLst>
                                            <p:cond delay="0"/>
                                          </p:stCondLst>
                                        </p:cTn>
                                        <p:tgtEl>
                                          <p:spTgt spid="61"/>
                                        </p:tgtEl>
                                        <p:attrNameLst>
                                          <p:attrName>style.visibility</p:attrName>
                                        </p:attrNameLst>
                                      </p:cBhvr>
                                      <p:to>
                                        <p:strVal val="visible"/>
                                      </p:to>
                                    </p:set>
                                    <p:animEffect transition="in" filter="wheel(1)">
                                      <p:cBhvr>
                                        <p:cTn id="96" dur="2000"/>
                                        <p:tgtEl>
                                          <p:spTgt spid="61"/>
                                        </p:tgtEl>
                                      </p:cBhvr>
                                    </p:animEffect>
                                  </p:childTnLst>
                                </p:cTn>
                              </p:par>
                            </p:childTnLst>
                          </p:cTn>
                        </p:par>
                        <p:par>
                          <p:cTn id="97" fill="hold">
                            <p:stCondLst>
                              <p:cond delay="6000"/>
                            </p:stCondLst>
                            <p:childTnLst>
                              <p:par>
                                <p:cTn id="98" presetID="10" presetClass="entr" presetSubtype="0" fill="hold" nodeType="afterEffect">
                                  <p:stCondLst>
                                    <p:cond delay="0"/>
                                  </p:stCondLst>
                                  <p:childTnLst>
                                    <p:set>
                                      <p:cBhvr>
                                        <p:cTn id="99" dur="1" fill="hold">
                                          <p:stCondLst>
                                            <p:cond delay="0"/>
                                          </p:stCondLst>
                                        </p:cTn>
                                        <p:tgtEl>
                                          <p:spTgt spid="63"/>
                                        </p:tgtEl>
                                        <p:attrNameLst>
                                          <p:attrName>style.visibility</p:attrName>
                                        </p:attrNameLst>
                                      </p:cBhvr>
                                      <p:to>
                                        <p:strVal val="visible"/>
                                      </p:to>
                                    </p:set>
                                    <p:animEffect transition="in" filter="fade">
                                      <p:cBhvr>
                                        <p:cTn id="100" dur="500"/>
                                        <p:tgtEl>
                                          <p:spTgt spid="63"/>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5"/>
                                        </p:tgtEl>
                                        <p:attrNameLst>
                                          <p:attrName>style.visibility</p:attrName>
                                        </p:attrNameLst>
                                      </p:cBhvr>
                                      <p:to>
                                        <p:strVal val="visible"/>
                                      </p:to>
                                    </p:set>
                                    <p:animEffect transition="in" filter="wipe(down)">
                                      <p:cBhvr>
                                        <p:cTn id="103" dur="500"/>
                                        <p:tgtEl>
                                          <p:spTgt spid="65"/>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1" fill="hold" grpId="0" nodeType="click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wipe(up)">
                                      <p:cBhvr>
                                        <p:cTn id="108" dur="500"/>
                                        <p:tgtEl>
                                          <p:spTgt spid="69"/>
                                        </p:tgtEl>
                                      </p:cBhvr>
                                    </p:animEffect>
                                  </p:childTnLst>
                                </p:cTn>
                              </p:par>
                              <p:par>
                                <p:cTn id="109" presetID="22" presetClass="entr" presetSubtype="1" fill="hold" grpId="0" nodeType="withEffect">
                                  <p:stCondLst>
                                    <p:cond delay="0"/>
                                  </p:stCondLst>
                                  <p:childTnLst>
                                    <p:set>
                                      <p:cBhvr>
                                        <p:cTn id="110" dur="1" fill="hold">
                                          <p:stCondLst>
                                            <p:cond delay="0"/>
                                          </p:stCondLst>
                                        </p:cTn>
                                        <p:tgtEl>
                                          <p:spTgt spid="72"/>
                                        </p:tgtEl>
                                        <p:attrNameLst>
                                          <p:attrName>style.visibility</p:attrName>
                                        </p:attrNameLst>
                                      </p:cBhvr>
                                      <p:to>
                                        <p:strVal val="visible"/>
                                      </p:to>
                                    </p:set>
                                    <p:animEffect transition="in" filter="wipe(up)">
                                      <p:cBhvr>
                                        <p:cTn id="111" dur="500"/>
                                        <p:tgtEl>
                                          <p:spTgt spid="72"/>
                                        </p:tgtEl>
                                      </p:cBhvr>
                                    </p:animEffect>
                                  </p:childTnLst>
                                </p:cTn>
                              </p:par>
                            </p:childTnLst>
                          </p:cTn>
                        </p:par>
                        <p:par>
                          <p:cTn id="112" fill="hold">
                            <p:stCondLst>
                              <p:cond delay="500"/>
                            </p:stCondLst>
                            <p:childTnLst>
                              <p:par>
                                <p:cTn id="113" presetID="10" presetClass="entr" presetSubtype="0" fill="hold" grpId="0" nodeType="afterEffect">
                                  <p:stCondLst>
                                    <p:cond delay="0"/>
                                  </p:stCondLst>
                                  <p:childTnLst>
                                    <p:set>
                                      <p:cBhvr>
                                        <p:cTn id="114" dur="1" fill="hold">
                                          <p:stCondLst>
                                            <p:cond delay="0"/>
                                          </p:stCondLst>
                                        </p:cTn>
                                        <p:tgtEl>
                                          <p:spTgt spid="76"/>
                                        </p:tgtEl>
                                        <p:attrNameLst>
                                          <p:attrName>style.visibility</p:attrName>
                                        </p:attrNameLst>
                                      </p:cBhvr>
                                      <p:to>
                                        <p:strVal val="visible"/>
                                      </p:to>
                                    </p:set>
                                    <p:animEffect transition="in" filter="fade">
                                      <p:cBhvr>
                                        <p:cTn id="115" dur="500"/>
                                        <p:tgtEl>
                                          <p:spTgt spid="76"/>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nodeType="clickEffect">
                                  <p:stCondLst>
                                    <p:cond delay="0"/>
                                  </p:stCondLst>
                                  <p:childTnLst>
                                    <p:set>
                                      <p:cBhvr>
                                        <p:cTn id="119" dur="1" fill="hold">
                                          <p:stCondLst>
                                            <p:cond delay="0"/>
                                          </p:stCondLst>
                                        </p:cTn>
                                        <p:tgtEl>
                                          <p:spTgt spid="36"/>
                                        </p:tgtEl>
                                        <p:attrNameLst>
                                          <p:attrName>style.visibility</p:attrName>
                                        </p:attrNameLst>
                                      </p:cBhvr>
                                      <p:to>
                                        <p:strVal val="visible"/>
                                      </p:to>
                                    </p:set>
                                    <p:animEffect transition="in" filter="fade">
                                      <p:cBhvr>
                                        <p:cTn id="120" dur="500"/>
                                        <p:tgtEl>
                                          <p:spTgt spid="36"/>
                                        </p:tgtEl>
                                      </p:cBhvr>
                                    </p:animEffect>
                                  </p:childTnLst>
                                </p:cTn>
                              </p:par>
                            </p:childTnLst>
                          </p:cTn>
                        </p:par>
                        <p:par>
                          <p:cTn id="121" fill="hold">
                            <p:stCondLst>
                              <p:cond delay="500"/>
                            </p:stCondLst>
                            <p:childTnLst>
                              <p:par>
                                <p:cTn id="122" presetID="10" presetClass="entr" presetSubtype="0" fill="hold" grpId="0" nodeType="afterEffect">
                                  <p:stCondLst>
                                    <p:cond delay="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61" grpId="0" animBg="1"/>
      <p:bldP spid="60" grpId="0" animBg="1"/>
      <p:bldP spid="64" grpId="0"/>
      <p:bldP spid="65" grpId="0"/>
      <p:bldP spid="69" grpId="0" animBg="1"/>
      <p:bldP spid="72" grpId="0" animBg="1"/>
      <p:bldP spid="76" grpId="0"/>
      <p:bldP spid="38" grpId="0" animBg="1"/>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626" y="179101"/>
            <a:ext cx="9144000" cy="900747"/>
          </a:xfrm>
        </p:spPr>
        <p:txBody>
          <a:bodyPr/>
          <a:lstStyle/>
          <a:p>
            <a:endParaRPr lang="en-US"/>
          </a:p>
        </p:txBody>
      </p:sp>
      <p:sp>
        <p:nvSpPr>
          <p:cNvPr id="3" name="Subtitle 2"/>
          <p:cNvSpPr>
            <a:spLocks noGrp="1"/>
          </p:cNvSpPr>
          <p:nvPr>
            <p:ph type="subTitle" idx="1"/>
          </p:nvPr>
        </p:nvSpPr>
        <p:spPr>
          <a:xfrm>
            <a:off x="1905626" y="942688"/>
            <a:ext cx="9144000" cy="445770"/>
          </a:xfrm>
        </p:spPr>
        <p:txBody>
          <a:bodyPr>
            <a:normAutofit fontScale="85000" lnSpcReduction="20000"/>
          </a:bodyPr>
          <a:lstStyle/>
          <a:p>
            <a:endParaRPr lang="en-US"/>
          </a:p>
        </p:txBody>
      </p:sp>
      <p:sp>
        <p:nvSpPr>
          <p:cNvPr id="4" name="Slide Number Placeholder 3"/>
          <p:cNvSpPr>
            <a:spLocks noGrp="1"/>
          </p:cNvSpPr>
          <p:nvPr>
            <p:ph type="sldNum" sz="quarter" idx="4294967295"/>
          </p:nvPr>
        </p:nvSpPr>
        <p:spPr>
          <a:xfrm>
            <a:off x="11047808" y="6383053"/>
            <a:ext cx="495300" cy="330076"/>
          </a:xfrm>
          <a:prstGeom prst="rect">
            <a:avLst/>
          </a:prstGeom>
        </p:spPr>
        <p:txBody>
          <a:bodyPr/>
          <a:lstStyle/>
          <a:p>
            <a:fld id="{CCB13F18-A32D-40F8-92A2-4CABB04772E8}" type="slidenum">
              <a:rPr lang="bg-BG" smtClean="0"/>
              <a:pPr/>
              <a:t>19</a:t>
            </a:fld>
            <a:endParaRPr lang="bg-BG" dirty="0"/>
          </a:p>
        </p:txBody>
      </p:sp>
      <p:sp>
        <p:nvSpPr>
          <p:cNvPr id="5" name="Rectangle 4"/>
          <p:cNvSpPr/>
          <p:nvPr/>
        </p:nvSpPr>
        <p:spPr>
          <a:xfrm>
            <a:off x="0" y="0"/>
            <a:ext cx="12192000" cy="6858000"/>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a:off x="964184" y="2334188"/>
            <a:ext cx="10578924" cy="98647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800" kern="1200" spc="-150">
                <a:solidFill>
                  <a:schemeClr val="tx1"/>
                </a:solidFill>
                <a:latin typeface="Segoe UI Semilight" pitchFamily="34" charset="0"/>
                <a:ea typeface="Open Sans Condensed Light" panose="020B0306030504020204" pitchFamily="34" charset="0"/>
                <a:cs typeface="Segoe UI Semilight" pitchFamily="34" charset="0"/>
              </a:defRPr>
            </a:lvl1pPr>
          </a:lstStyle>
          <a:p>
            <a:r>
              <a:rPr lang="en-US" dirty="0" smtClean="0">
                <a:solidFill>
                  <a:schemeClr val="bg2"/>
                </a:solidFill>
              </a:rPr>
              <a:t>Adoption Stages</a:t>
            </a:r>
            <a:endParaRPr lang="en-US" sz="4400" dirty="0">
              <a:solidFill>
                <a:schemeClr val="bg2"/>
              </a:solidFill>
            </a:endParaRPr>
          </a:p>
        </p:txBody>
      </p:sp>
      <p:sp>
        <p:nvSpPr>
          <p:cNvPr id="7" name="Rectangle 6"/>
          <p:cNvSpPr/>
          <p:nvPr/>
        </p:nvSpPr>
        <p:spPr>
          <a:xfrm>
            <a:off x="1138355" y="3341517"/>
            <a:ext cx="10259610" cy="707886"/>
          </a:xfrm>
          <a:prstGeom prst="rect">
            <a:avLst/>
          </a:prstGeom>
        </p:spPr>
        <p:txBody>
          <a:bodyPr wrap="square">
            <a:spAutoFit/>
          </a:bodyPr>
          <a:lstStyle/>
          <a:p>
            <a:pPr algn="ctr"/>
            <a:r>
              <a:rPr lang="en-US" sz="2000" spc="20" dirty="0">
                <a:solidFill>
                  <a:schemeClr val="bg2"/>
                </a:solidFill>
                <a:latin typeface="Segoe UI" panose="020B0502040204020203" pitchFamily="34" charset="0"/>
                <a:ea typeface="Times New Roman" panose="02020603050405020304" pitchFamily="18" charset="0"/>
              </a:rPr>
              <a:t>M</a:t>
            </a:r>
            <a:r>
              <a:rPr lang="en-US" sz="2000" spc="15" dirty="0">
                <a:solidFill>
                  <a:schemeClr val="bg2"/>
                </a:solidFill>
                <a:latin typeface="Segoe UI" panose="020B0502040204020203" pitchFamily="34" charset="0"/>
                <a:ea typeface="Times New Roman" panose="02020603050405020304" pitchFamily="18" charset="0"/>
              </a:rPr>
              <a:t>ana</a:t>
            </a:r>
            <a:r>
              <a:rPr lang="en-US" sz="2000" spc="5" dirty="0">
                <a:solidFill>
                  <a:schemeClr val="bg2"/>
                </a:solidFill>
                <a:latin typeface="Segoe UI" panose="020B0502040204020203" pitchFamily="34" charset="0"/>
                <a:ea typeface="Times New Roman" panose="02020603050405020304" pitchFamily="18" charset="0"/>
              </a:rPr>
              <a:t>g</a:t>
            </a:r>
            <a:r>
              <a:rPr lang="en-US" sz="2000" spc="15" dirty="0">
                <a:solidFill>
                  <a:schemeClr val="bg2"/>
                </a:solidFill>
                <a:latin typeface="Segoe UI" panose="020B0502040204020203" pitchFamily="34" charset="0"/>
                <a:ea typeface="Times New Roman" panose="02020603050405020304" pitchFamily="18" charset="0"/>
              </a:rPr>
              <a:t>in</a:t>
            </a:r>
            <a:r>
              <a:rPr lang="en-US" sz="2000" dirty="0">
                <a:solidFill>
                  <a:schemeClr val="bg2"/>
                </a:solidFill>
                <a:latin typeface="Segoe UI" panose="020B0502040204020203" pitchFamily="34" charset="0"/>
                <a:ea typeface="Times New Roman" panose="02020603050405020304" pitchFamily="18" charset="0"/>
              </a:rPr>
              <a:t>g</a:t>
            </a:r>
            <a:r>
              <a:rPr lang="en-US" sz="2000" spc="195" dirty="0">
                <a:solidFill>
                  <a:schemeClr val="bg2"/>
                </a:solidFill>
                <a:latin typeface="Segoe UI" panose="020B0502040204020203" pitchFamily="34" charset="0"/>
                <a:ea typeface="Times New Roman" panose="02020603050405020304" pitchFamily="18" charset="0"/>
              </a:rPr>
              <a:t> </a:t>
            </a:r>
            <a:r>
              <a:rPr lang="en-US" sz="2000" spc="20" dirty="0">
                <a:solidFill>
                  <a:schemeClr val="bg2"/>
                </a:solidFill>
                <a:latin typeface="Segoe UI" panose="020B0502040204020203" pitchFamily="34" charset="0"/>
                <a:ea typeface="Times New Roman" panose="02020603050405020304" pitchFamily="18" charset="0"/>
              </a:rPr>
              <a:t>teaching and learning workflows has never been smoother with ITWORX Education LMS.</a:t>
            </a:r>
            <a:endParaRPr lang="en-US" sz="2000" dirty="0">
              <a:solidFill>
                <a:schemeClr val="bg2"/>
              </a:solidFill>
            </a:endParaRPr>
          </a:p>
        </p:txBody>
      </p:sp>
    </p:spTree>
    <p:extLst>
      <p:ext uri="{BB962C8B-B14F-4D97-AF65-F5344CB8AC3E}">
        <p14:creationId xmlns:p14="http://schemas.microsoft.com/office/powerpoint/2010/main" val="1653418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626" y="179101"/>
            <a:ext cx="9144000" cy="900747"/>
          </a:xfrm>
        </p:spPr>
        <p:txBody>
          <a:bodyPr/>
          <a:lstStyle/>
          <a:p>
            <a:endParaRPr lang="en-US"/>
          </a:p>
        </p:txBody>
      </p:sp>
      <p:sp>
        <p:nvSpPr>
          <p:cNvPr id="3" name="Subtitle 2"/>
          <p:cNvSpPr>
            <a:spLocks noGrp="1"/>
          </p:cNvSpPr>
          <p:nvPr>
            <p:ph type="subTitle" idx="1"/>
          </p:nvPr>
        </p:nvSpPr>
        <p:spPr>
          <a:xfrm>
            <a:off x="1905626" y="942688"/>
            <a:ext cx="9144000" cy="445770"/>
          </a:xfrm>
        </p:spPr>
        <p:txBody>
          <a:bodyPr/>
          <a:lstStyle/>
          <a:p>
            <a:endParaRPr lang="en-US"/>
          </a:p>
        </p:txBody>
      </p:sp>
      <p:sp>
        <p:nvSpPr>
          <p:cNvPr id="4" name="Slide Number Placeholder 3"/>
          <p:cNvSpPr>
            <a:spLocks noGrp="1"/>
          </p:cNvSpPr>
          <p:nvPr>
            <p:ph type="sldNum" sz="quarter" idx="4"/>
          </p:nvPr>
        </p:nvSpPr>
        <p:spPr/>
        <p:txBody>
          <a:bodyPr/>
          <a:lstStyle/>
          <a:p>
            <a:fld id="{CCB13F18-A32D-40F8-92A2-4CABB04772E8}" type="slidenum">
              <a:rPr lang="bg-BG" smtClean="0"/>
              <a:pPr/>
              <a:t>2</a:t>
            </a:fld>
            <a:endParaRPr lang="bg-BG" dirty="0"/>
          </a:p>
        </p:txBody>
      </p:sp>
      <p:sp>
        <p:nvSpPr>
          <p:cNvPr id="5" name="Rectangle 4"/>
          <p:cNvSpPr/>
          <p:nvPr/>
        </p:nvSpPr>
        <p:spPr>
          <a:xfrm>
            <a:off x="0" y="0"/>
            <a:ext cx="12192000" cy="6858000"/>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a:off x="964184" y="2334188"/>
            <a:ext cx="10578924" cy="98647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800" kern="1200" spc="-150">
                <a:solidFill>
                  <a:schemeClr val="tx1"/>
                </a:solidFill>
                <a:latin typeface="Segoe UI Semilight" pitchFamily="34" charset="0"/>
                <a:ea typeface="Open Sans Condensed Light" panose="020B0306030504020204" pitchFamily="34" charset="0"/>
                <a:cs typeface="Segoe UI Semilight" pitchFamily="34" charset="0"/>
              </a:defRPr>
            </a:lvl1pPr>
          </a:lstStyle>
          <a:p>
            <a:r>
              <a:rPr lang="en-US" dirty="0">
                <a:solidFill>
                  <a:schemeClr val="bg2"/>
                </a:solidFill>
              </a:rPr>
              <a:t>The Right Learning Management System </a:t>
            </a:r>
            <a:endParaRPr lang="en-US" sz="4400" dirty="0">
              <a:solidFill>
                <a:schemeClr val="bg2"/>
              </a:solidFill>
            </a:endParaRPr>
          </a:p>
        </p:txBody>
      </p:sp>
      <p:sp>
        <p:nvSpPr>
          <p:cNvPr id="7" name="Rectangle 6"/>
          <p:cNvSpPr/>
          <p:nvPr/>
        </p:nvSpPr>
        <p:spPr>
          <a:xfrm>
            <a:off x="1138355" y="3341517"/>
            <a:ext cx="10259610" cy="707886"/>
          </a:xfrm>
          <a:prstGeom prst="rect">
            <a:avLst/>
          </a:prstGeom>
        </p:spPr>
        <p:txBody>
          <a:bodyPr wrap="square">
            <a:spAutoFit/>
          </a:bodyPr>
          <a:lstStyle/>
          <a:p>
            <a:pPr algn="ctr"/>
            <a:r>
              <a:rPr lang="en-US" sz="2000" spc="20" dirty="0">
                <a:solidFill>
                  <a:schemeClr val="bg2"/>
                </a:solidFill>
                <a:latin typeface="Segoe UI" panose="020B0502040204020203" pitchFamily="34" charset="0"/>
                <a:ea typeface="Times New Roman" panose="02020603050405020304" pitchFamily="18" charset="0"/>
              </a:rPr>
              <a:t>M</a:t>
            </a:r>
            <a:r>
              <a:rPr lang="en-US" sz="2000" spc="15" dirty="0">
                <a:solidFill>
                  <a:schemeClr val="bg2"/>
                </a:solidFill>
                <a:latin typeface="Segoe UI" panose="020B0502040204020203" pitchFamily="34" charset="0"/>
                <a:ea typeface="Times New Roman" panose="02020603050405020304" pitchFamily="18" charset="0"/>
              </a:rPr>
              <a:t>ana</a:t>
            </a:r>
            <a:r>
              <a:rPr lang="en-US" sz="2000" spc="5" dirty="0">
                <a:solidFill>
                  <a:schemeClr val="bg2"/>
                </a:solidFill>
                <a:latin typeface="Segoe UI" panose="020B0502040204020203" pitchFamily="34" charset="0"/>
                <a:ea typeface="Times New Roman" panose="02020603050405020304" pitchFamily="18" charset="0"/>
              </a:rPr>
              <a:t>g</a:t>
            </a:r>
            <a:r>
              <a:rPr lang="en-US" sz="2000" spc="15" dirty="0">
                <a:solidFill>
                  <a:schemeClr val="bg2"/>
                </a:solidFill>
                <a:latin typeface="Segoe UI" panose="020B0502040204020203" pitchFamily="34" charset="0"/>
                <a:ea typeface="Times New Roman" panose="02020603050405020304" pitchFamily="18" charset="0"/>
              </a:rPr>
              <a:t>in</a:t>
            </a:r>
            <a:r>
              <a:rPr lang="en-US" sz="2000" dirty="0">
                <a:solidFill>
                  <a:schemeClr val="bg2"/>
                </a:solidFill>
                <a:latin typeface="Segoe UI" panose="020B0502040204020203" pitchFamily="34" charset="0"/>
                <a:ea typeface="Times New Roman" panose="02020603050405020304" pitchFamily="18" charset="0"/>
              </a:rPr>
              <a:t>g</a:t>
            </a:r>
            <a:r>
              <a:rPr lang="en-US" sz="2000" spc="195" dirty="0">
                <a:solidFill>
                  <a:schemeClr val="bg2"/>
                </a:solidFill>
                <a:latin typeface="Segoe UI" panose="020B0502040204020203" pitchFamily="34" charset="0"/>
                <a:ea typeface="Times New Roman" panose="02020603050405020304" pitchFamily="18" charset="0"/>
              </a:rPr>
              <a:t> </a:t>
            </a:r>
            <a:r>
              <a:rPr lang="en-US" sz="2000" spc="20" dirty="0">
                <a:solidFill>
                  <a:schemeClr val="bg2"/>
                </a:solidFill>
                <a:latin typeface="Segoe UI" panose="020B0502040204020203" pitchFamily="34" charset="0"/>
                <a:ea typeface="Times New Roman" panose="02020603050405020304" pitchFamily="18" charset="0"/>
              </a:rPr>
              <a:t>teaching and learning workflows has never been smoother with ITWORX Education LMS.</a:t>
            </a:r>
            <a:endParaRPr lang="en-US" sz="2000" dirty="0">
              <a:solidFill>
                <a:schemeClr val="bg2"/>
              </a:solidFill>
            </a:endParaRPr>
          </a:p>
        </p:txBody>
      </p:sp>
    </p:spTree>
    <p:extLst>
      <p:ext uri="{BB962C8B-B14F-4D97-AF65-F5344CB8AC3E}">
        <p14:creationId xmlns:p14="http://schemas.microsoft.com/office/powerpoint/2010/main" val="39808653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0" y="0"/>
            <a:ext cx="12192000" cy="1182189"/>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3684B"/>
              </a:solidFill>
            </a:endParaRPr>
          </a:p>
        </p:txBody>
      </p:sp>
      <p:sp>
        <p:nvSpPr>
          <p:cNvPr id="2" name="Title 1"/>
          <p:cNvSpPr>
            <a:spLocks noGrp="1"/>
          </p:cNvSpPr>
          <p:nvPr>
            <p:ph type="ctrTitle"/>
          </p:nvPr>
        </p:nvSpPr>
        <p:spPr>
          <a:xfrm>
            <a:off x="426721" y="281442"/>
            <a:ext cx="9144000" cy="900747"/>
          </a:xfrm>
        </p:spPr>
        <p:txBody>
          <a:bodyPr/>
          <a:lstStyle/>
          <a:p>
            <a:pPr algn="l"/>
            <a:r>
              <a:rPr lang="en-US" dirty="0">
                <a:solidFill>
                  <a:schemeClr val="bg2"/>
                </a:solidFill>
                <a:latin typeface="Segoe UI" panose="020B0502040204020203" pitchFamily="34" charset="0"/>
                <a:cs typeface="Segoe UI" panose="020B0502040204020203" pitchFamily="34" charset="0"/>
              </a:rPr>
              <a:t>Adoption Stages</a:t>
            </a:r>
          </a:p>
        </p:txBody>
      </p:sp>
      <p:graphicFrame>
        <p:nvGraphicFramePr>
          <p:cNvPr id="85" name="Diagram 84"/>
          <p:cNvGraphicFramePr/>
          <p:nvPr>
            <p:extLst>
              <p:ext uri="{D42A27DB-BD31-4B8C-83A1-F6EECF244321}">
                <p14:modId xmlns:p14="http://schemas.microsoft.com/office/powerpoint/2010/main" val="243238340"/>
              </p:ext>
            </p:extLst>
          </p:nvPr>
        </p:nvGraphicFramePr>
        <p:xfrm>
          <a:off x="2494866" y="5035879"/>
          <a:ext cx="7391400" cy="12688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 name="Group 4"/>
          <p:cNvGrpSpPr/>
          <p:nvPr/>
        </p:nvGrpSpPr>
        <p:grpSpPr>
          <a:xfrm>
            <a:off x="332441" y="1514066"/>
            <a:ext cx="2514600" cy="2858985"/>
            <a:chOff x="332441" y="1514066"/>
            <a:chExt cx="2514600" cy="2858985"/>
          </a:xfrm>
        </p:grpSpPr>
        <p:sp>
          <p:nvSpPr>
            <p:cNvPr id="86" name="Arc 85"/>
            <p:cNvSpPr/>
            <p:nvPr/>
          </p:nvSpPr>
          <p:spPr>
            <a:xfrm>
              <a:off x="332441" y="1514066"/>
              <a:ext cx="2514600" cy="2360517"/>
            </a:xfrm>
            <a:prstGeom prst="arc">
              <a:avLst>
                <a:gd name="adj1" fmla="val 16200000"/>
                <a:gd name="adj2" fmla="val 16131253"/>
              </a:avLst>
            </a:prstGeom>
            <a:noFill/>
            <a:ln w="38100" cap="rnd" cmpd="sng" algn="ctr">
              <a:solidFill>
                <a:srgbClr val="67AD3D"/>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Segoe UI" panose="020B0502040204020203" pitchFamily="34" charset="0"/>
                <a:cs typeface="Segoe UI" panose="020B0502040204020203" pitchFamily="34" charset="0"/>
              </a:endParaRPr>
            </a:p>
          </p:txBody>
        </p:sp>
        <p:sp>
          <p:nvSpPr>
            <p:cNvPr id="91" name="TextBox 90"/>
            <p:cNvSpPr txBox="1"/>
            <p:nvPr/>
          </p:nvSpPr>
          <p:spPr>
            <a:xfrm>
              <a:off x="489445" y="3911386"/>
              <a:ext cx="2154757"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lumMod val="50000"/>
                    </a:prstClr>
                  </a:solidFill>
                  <a:effectLst/>
                  <a:uLnTx/>
                  <a:uFillTx/>
                  <a:latin typeface="Segoe UI" panose="020B0502040204020203" pitchFamily="34" charset="0"/>
                  <a:cs typeface="Segoe UI" panose="020B0502040204020203" pitchFamily="34" charset="0"/>
                </a:rPr>
                <a:t>Familiarization</a:t>
              </a:r>
            </a:p>
          </p:txBody>
        </p:sp>
        <p:pic>
          <p:nvPicPr>
            <p:cNvPr id="102" name="Picture 101" descr="02.png"/>
            <p:cNvPicPr>
              <a:picLocks noChangeAspect="1"/>
            </p:cNvPicPr>
            <p:nvPr/>
          </p:nvPicPr>
          <p:blipFill>
            <a:blip r:embed="rId7" cstate="print">
              <a:duotone>
                <a:schemeClr val="accent4">
                  <a:shade val="45000"/>
                  <a:satMod val="135000"/>
                </a:schemeClr>
                <a:prstClr val="white"/>
              </a:duotone>
            </a:blip>
            <a:stretch>
              <a:fillRect/>
            </a:stretch>
          </p:blipFill>
          <p:spPr>
            <a:xfrm>
              <a:off x="846318" y="2027454"/>
              <a:ext cx="1427649" cy="1174053"/>
            </a:xfrm>
            <a:prstGeom prst="rect">
              <a:avLst/>
            </a:prstGeom>
          </p:spPr>
        </p:pic>
      </p:grpSp>
      <p:grpSp>
        <p:nvGrpSpPr>
          <p:cNvPr id="8" name="Group 7"/>
          <p:cNvGrpSpPr/>
          <p:nvPr/>
        </p:nvGrpSpPr>
        <p:grpSpPr>
          <a:xfrm>
            <a:off x="7245111" y="2027454"/>
            <a:ext cx="2514600" cy="2852204"/>
            <a:chOff x="7245111" y="2027454"/>
            <a:chExt cx="2514600" cy="2852204"/>
          </a:xfrm>
        </p:grpSpPr>
        <p:sp>
          <p:nvSpPr>
            <p:cNvPr id="95" name="Arc 94"/>
            <p:cNvSpPr/>
            <p:nvPr/>
          </p:nvSpPr>
          <p:spPr>
            <a:xfrm>
              <a:off x="7245111" y="2519141"/>
              <a:ext cx="2514600" cy="2360517"/>
            </a:xfrm>
            <a:prstGeom prst="arc">
              <a:avLst>
                <a:gd name="adj1" fmla="val 16200000"/>
                <a:gd name="adj2" fmla="val 16131253"/>
              </a:avLst>
            </a:prstGeom>
            <a:noFill/>
            <a:ln w="38100" cap="rnd" cmpd="sng" algn="ctr">
              <a:solidFill>
                <a:srgbClr val="67AD3D"/>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Segoe UI" panose="020B0502040204020203" pitchFamily="34" charset="0"/>
                <a:cs typeface="Segoe UI" panose="020B0502040204020203" pitchFamily="34" charset="0"/>
              </a:endParaRPr>
            </a:p>
          </p:txBody>
        </p:sp>
        <p:sp>
          <p:nvSpPr>
            <p:cNvPr id="97" name="TextBox 96"/>
            <p:cNvSpPr txBox="1"/>
            <p:nvPr/>
          </p:nvSpPr>
          <p:spPr>
            <a:xfrm>
              <a:off x="7412966" y="2027454"/>
              <a:ext cx="2199641"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lumMod val="50000"/>
                    </a:prstClr>
                  </a:solidFill>
                  <a:effectLst/>
                  <a:uLnTx/>
                  <a:uFillTx/>
                  <a:latin typeface="Segoe UI" panose="020B0502040204020203" pitchFamily="34" charset="0"/>
                  <a:cs typeface="Segoe UI" panose="020B0502040204020203" pitchFamily="34" charset="0"/>
                </a:rPr>
                <a:t>Re-Orientation</a:t>
              </a:r>
            </a:p>
          </p:txBody>
        </p:sp>
        <p:pic>
          <p:nvPicPr>
            <p:cNvPr id="104" name="Picture 2" descr="C:\Users\Alley\Desktop\MBR-SLP\Presentation2\icons8.png"/>
            <p:cNvPicPr>
              <a:picLocks noChangeAspect="1" noChangeArrowheads="1"/>
            </p:cNvPicPr>
            <p:nvPr/>
          </p:nvPicPr>
          <p:blipFill>
            <a:blip r:embed="rId8" cstate="print">
              <a:duotone>
                <a:prstClr val="black"/>
                <a:srgbClr val="7030A0">
                  <a:tint val="45000"/>
                  <a:satMod val="400000"/>
                </a:srgbClr>
              </a:duotone>
              <a:lum contrast="-39000"/>
            </a:blip>
            <a:srcRect l="43077" r="27077" b="56404"/>
            <a:stretch>
              <a:fillRect/>
            </a:stretch>
          </p:blipFill>
          <p:spPr bwMode="auto">
            <a:xfrm>
              <a:off x="7673837" y="2825299"/>
              <a:ext cx="1741429" cy="1588830"/>
            </a:xfrm>
            <a:prstGeom prst="rect">
              <a:avLst/>
            </a:prstGeom>
            <a:noFill/>
          </p:spPr>
        </p:pic>
      </p:grpSp>
      <p:grpSp>
        <p:nvGrpSpPr>
          <p:cNvPr id="10" name="Group 9"/>
          <p:cNvGrpSpPr/>
          <p:nvPr/>
        </p:nvGrpSpPr>
        <p:grpSpPr>
          <a:xfrm>
            <a:off x="9581322" y="1509997"/>
            <a:ext cx="2514600" cy="2904132"/>
            <a:chOff x="9581322" y="1509997"/>
            <a:chExt cx="2514600" cy="2904132"/>
          </a:xfrm>
        </p:grpSpPr>
        <p:sp>
          <p:nvSpPr>
            <p:cNvPr id="96" name="Arc 95"/>
            <p:cNvSpPr/>
            <p:nvPr/>
          </p:nvSpPr>
          <p:spPr>
            <a:xfrm>
              <a:off x="9581322" y="1509997"/>
              <a:ext cx="2514600" cy="2360517"/>
            </a:xfrm>
            <a:prstGeom prst="arc">
              <a:avLst>
                <a:gd name="adj1" fmla="val 16200000"/>
                <a:gd name="adj2" fmla="val 16131253"/>
              </a:avLst>
            </a:prstGeom>
            <a:noFill/>
            <a:ln w="38100" cap="rnd" cmpd="sng" algn="ctr">
              <a:solidFill>
                <a:srgbClr val="67AD3D"/>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Segoe UI" panose="020B0502040204020203" pitchFamily="34" charset="0"/>
                <a:cs typeface="Segoe UI" panose="020B0502040204020203" pitchFamily="34" charset="0"/>
              </a:endParaRPr>
            </a:p>
          </p:txBody>
        </p:sp>
        <p:sp>
          <p:nvSpPr>
            <p:cNvPr id="98" name="TextBox 97"/>
            <p:cNvSpPr txBox="1"/>
            <p:nvPr/>
          </p:nvSpPr>
          <p:spPr>
            <a:xfrm>
              <a:off x="10267123" y="3952464"/>
              <a:ext cx="1454244"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lumMod val="50000"/>
                    </a:prstClr>
                  </a:solidFill>
                  <a:effectLst/>
                  <a:uLnTx/>
                  <a:uFillTx/>
                  <a:latin typeface="Segoe UI" panose="020B0502040204020203" pitchFamily="34" charset="0"/>
                  <a:cs typeface="Segoe UI" panose="020B0502040204020203" pitchFamily="34" charset="0"/>
                </a:rPr>
                <a:t>Evolution</a:t>
              </a:r>
            </a:p>
          </p:txBody>
        </p:sp>
        <p:pic>
          <p:nvPicPr>
            <p:cNvPr id="105" name="Picture 2" descr="C:\Users\Alley\Desktop\MBR-SLP\Presentation2\icons2.png"/>
            <p:cNvPicPr>
              <a:picLocks noChangeAspect="1" noChangeArrowheads="1"/>
            </p:cNvPicPr>
            <p:nvPr/>
          </p:nvPicPr>
          <p:blipFill>
            <a:blip r:embed="rId9" cstate="print">
              <a:duotone>
                <a:prstClr val="black"/>
                <a:schemeClr val="accent5">
                  <a:tint val="45000"/>
                  <a:satMod val="400000"/>
                </a:schemeClr>
              </a:duotone>
            </a:blip>
            <a:srcRect l="64974" b="52299"/>
            <a:stretch>
              <a:fillRect/>
            </a:stretch>
          </p:blipFill>
          <p:spPr bwMode="auto">
            <a:xfrm>
              <a:off x="9947374" y="1887910"/>
              <a:ext cx="1709227" cy="1453969"/>
            </a:xfrm>
            <a:prstGeom prst="rect">
              <a:avLst/>
            </a:prstGeom>
            <a:noFill/>
          </p:spPr>
        </p:pic>
      </p:grpSp>
      <p:grpSp>
        <p:nvGrpSpPr>
          <p:cNvPr id="7" name="Group 6"/>
          <p:cNvGrpSpPr/>
          <p:nvPr/>
        </p:nvGrpSpPr>
        <p:grpSpPr>
          <a:xfrm>
            <a:off x="4928662" y="1551960"/>
            <a:ext cx="2514600" cy="2862170"/>
            <a:chOff x="4928662" y="1551960"/>
            <a:chExt cx="2514600" cy="2862170"/>
          </a:xfrm>
        </p:grpSpPr>
        <p:sp>
          <p:nvSpPr>
            <p:cNvPr id="92" name="Arc 91"/>
            <p:cNvSpPr/>
            <p:nvPr/>
          </p:nvSpPr>
          <p:spPr>
            <a:xfrm>
              <a:off x="4928662" y="1551960"/>
              <a:ext cx="2514600" cy="2360517"/>
            </a:xfrm>
            <a:prstGeom prst="arc">
              <a:avLst>
                <a:gd name="adj1" fmla="val 16200000"/>
                <a:gd name="adj2" fmla="val 16131253"/>
              </a:avLst>
            </a:prstGeom>
            <a:noFill/>
            <a:ln w="38100" cap="rnd" cmpd="sng" algn="ctr">
              <a:solidFill>
                <a:srgbClr val="67AD3D"/>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Segoe UI" panose="020B0502040204020203" pitchFamily="34" charset="0"/>
                <a:cs typeface="Segoe UI" panose="020B0502040204020203" pitchFamily="34" charset="0"/>
              </a:endParaRPr>
            </a:p>
          </p:txBody>
        </p:sp>
        <p:sp>
          <p:nvSpPr>
            <p:cNvPr id="93" name="TextBox 92"/>
            <p:cNvSpPr txBox="1"/>
            <p:nvPr/>
          </p:nvSpPr>
          <p:spPr>
            <a:xfrm>
              <a:off x="5501578" y="3952465"/>
              <a:ext cx="168668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lumMod val="50000"/>
                    </a:prstClr>
                  </a:solidFill>
                  <a:effectLst/>
                  <a:uLnTx/>
                  <a:uFillTx/>
                  <a:latin typeface="Segoe UI" panose="020B0502040204020203" pitchFamily="34" charset="0"/>
                  <a:cs typeface="Segoe UI" panose="020B0502040204020203" pitchFamily="34" charset="0"/>
                </a:rPr>
                <a:t>Integration</a:t>
              </a:r>
            </a:p>
          </p:txBody>
        </p:sp>
        <p:pic>
          <p:nvPicPr>
            <p:cNvPr id="107" name="Picture 106"/>
            <p:cNvPicPr>
              <a:picLocks noChangeAspect="1"/>
            </p:cNvPicPr>
            <p:nvPr/>
          </p:nvPicPr>
          <p:blipFill rotWithShape="1">
            <a:blip r:embed="rId10">
              <a:duotone>
                <a:srgbClr val="FFC000">
                  <a:shade val="45000"/>
                  <a:satMod val="135000"/>
                </a:srgbClr>
                <a:prstClr val="white"/>
              </a:duotone>
              <a:extLst>
                <a:ext uri="{28A0092B-C50C-407E-A947-70E740481C1C}">
                  <a14:useLocalDpi xmlns:a14="http://schemas.microsoft.com/office/drawing/2010/main" val="0"/>
                </a:ext>
              </a:extLst>
            </a:blip>
            <a:srcRect t="21270" r="66923" b="60000"/>
            <a:stretch/>
          </p:blipFill>
          <p:spPr>
            <a:xfrm>
              <a:off x="5414483" y="1815223"/>
              <a:ext cx="1391307" cy="1750064"/>
            </a:xfrm>
            <a:prstGeom prst="rect">
              <a:avLst/>
            </a:prstGeom>
          </p:spPr>
        </p:pic>
      </p:grpSp>
      <p:grpSp>
        <p:nvGrpSpPr>
          <p:cNvPr id="6" name="Group 5"/>
          <p:cNvGrpSpPr/>
          <p:nvPr/>
        </p:nvGrpSpPr>
        <p:grpSpPr>
          <a:xfrm>
            <a:off x="2592451" y="2027454"/>
            <a:ext cx="2514600" cy="2852204"/>
            <a:chOff x="2592451" y="2027454"/>
            <a:chExt cx="2514600" cy="2852204"/>
          </a:xfrm>
        </p:grpSpPr>
        <p:sp>
          <p:nvSpPr>
            <p:cNvPr id="88" name="TextBox 87"/>
            <p:cNvSpPr txBox="1"/>
            <p:nvPr/>
          </p:nvSpPr>
          <p:spPr>
            <a:xfrm>
              <a:off x="3176062" y="2027454"/>
              <a:ext cx="155844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lumMod val="50000"/>
                    </a:prstClr>
                  </a:solidFill>
                  <a:effectLst/>
                  <a:uLnTx/>
                  <a:uFillTx/>
                  <a:latin typeface="Segoe UI" panose="020B0502040204020203" pitchFamily="34" charset="0"/>
                  <a:cs typeface="Segoe UI" panose="020B0502040204020203" pitchFamily="34" charset="0"/>
                </a:rPr>
                <a:t>Utilization</a:t>
              </a:r>
            </a:p>
          </p:txBody>
        </p:sp>
        <p:sp>
          <p:nvSpPr>
            <p:cNvPr id="90" name="Arc 89"/>
            <p:cNvSpPr/>
            <p:nvPr/>
          </p:nvSpPr>
          <p:spPr>
            <a:xfrm>
              <a:off x="2592451" y="2519141"/>
              <a:ext cx="2514600" cy="2360517"/>
            </a:xfrm>
            <a:prstGeom prst="arc">
              <a:avLst>
                <a:gd name="adj1" fmla="val 16200000"/>
                <a:gd name="adj2" fmla="val 16131253"/>
              </a:avLst>
            </a:prstGeom>
            <a:noFill/>
            <a:ln w="38100" cap="rnd" cmpd="sng" algn="ctr">
              <a:solidFill>
                <a:srgbClr val="67AD3D"/>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Segoe UI" panose="020B0502040204020203" pitchFamily="34" charset="0"/>
                <a:cs typeface="Segoe UI" panose="020B0502040204020203" pitchFamily="34" charset="0"/>
              </a:endParaRPr>
            </a:p>
          </p:txBody>
        </p:sp>
        <p:pic>
          <p:nvPicPr>
            <p:cNvPr id="109" name="Picture 2" descr="C:\Users\Alley\Desktop\MBR-SLP\Presentation2\icons2.png"/>
            <p:cNvPicPr>
              <a:picLocks noChangeAspect="1" noChangeArrowheads="1"/>
            </p:cNvPicPr>
            <p:nvPr/>
          </p:nvPicPr>
          <p:blipFill>
            <a:blip r:embed="rId11" cstate="print">
              <a:duotone>
                <a:prstClr val="black"/>
                <a:srgbClr val="5B9BD5">
                  <a:tint val="45000"/>
                  <a:satMod val="400000"/>
                </a:srgbClr>
              </a:duotone>
            </a:blip>
            <a:srcRect r="67641" b="57225"/>
            <a:stretch>
              <a:fillRect/>
            </a:stretch>
          </p:blipFill>
          <p:spPr bwMode="auto">
            <a:xfrm>
              <a:off x="3120074" y="3021764"/>
              <a:ext cx="1579096" cy="1303818"/>
            </a:xfrm>
            <a:prstGeom prst="rect">
              <a:avLst/>
            </a:prstGeom>
            <a:noFill/>
          </p:spPr>
        </p:pic>
      </p:grpSp>
    </p:spTree>
    <p:extLst>
      <p:ext uri="{BB962C8B-B14F-4D97-AF65-F5344CB8AC3E}">
        <p14:creationId xmlns:p14="http://schemas.microsoft.com/office/powerpoint/2010/main" val="17899561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wipe(left)">
                                      <p:cBhvr>
                                        <p:cTn id="4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5"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0" y="0"/>
            <a:ext cx="12192000" cy="1182189"/>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3684B"/>
              </a:solidFill>
            </a:endParaRPr>
          </a:p>
        </p:txBody>
      </p:sp>
      <p:sp>
        <p:nvSpPr>
          <p:cNvPr id="2" name="Title 1"/>
          <p:cNvSpPr>
            <a:spLocks noGrp="1"/>
          </p:cNvSpPr>
          <p:nvPr>
            <p:ph type="ctrTitle"/>
          </p:nvPr>
        </p:nvSpPr>
        <p:spPr>
          <a:xfrm>
            <a:off x="426721" y="281442"/>
            <a:ext cx="9144000" cy="900747"/>
          </a:xfrm>
        </p:spPr>
        <p:txBody>
          <a:bodyPr/>
          <a:lstStyle/>
          <a:p>
            <a:pPr algn="l"/>
            <a:r>
              <a:rPr lang="en-US" dirty="0" smtClean="0">
                <a:solidFill>
                  <a:schemeClr val="bg2"/>
                </a:solidFill>
                <a:latin typeface="Segoe UI" panose="020B0502040204020203" pitchFamily="34" charset="0"/>
                <a:cs typeface="Segoe UI" panose="020B0502040204020203" pitchFamily="34" charset="0"/>
              </a:rPr>
              <a:t>PRICING</a:t>
            </a:r>
            <a:endParaRPr lang="en-US" dirty="0">
              <a:solidFill>
                <a:schemeClr val="bg2"/>
              </a:solidFill>
              <a:latin typeface="Segoe UI" panose="020B0502040204020203" pitchFamily="34" charset="0"/>
              <a:cs typeface="Segoe UI" panose="020B0502040204020203" pitchFamily="34" charset="0"/>
            </a:endParaRPr>
          </a:p>
        </p:txBody>
      </p:sp>
      <p:grpSp>
        <p:nvGrpSpPr>
          <p:cNvPr id="3" name="Group 2"/>
          <p:cNvGrpSpPr/>
          <p:nvPr/>
        </p:nvGrpSpPr>
        <p:grpSpPr>
          <a:xfrm>
            <a:off x="1430917" y="1761804"/>
            <a:ext cx="9910762" cy="4042090"/>
            <a:chOff x="1748969" y="1894249"/>
            <a:chExt cx="8854934" cy="3611472"/>
          </a:xfrm>
        </p:grpSpPr>
        <p:sp>
          <p:nvSpPr>
            <p:cNvPr id="25" name="Snip Single Corner Rectangle 24"/>
            <p:cNvSpPr/>
            <p:nvPr/>
          </p:nvSpPr>
          <p:spPr>
            <a:xfrm flipH="1">
              <a:off x="1748969" y="1899884"/>
              <a:ext cx="2074546" cy="878239"/>
            </a:xfrm>
            <a:prstGeom prst="snip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26" name="Rectangle 25"/>
            <p:cNvSpPr/>
            <p:nvPr/>
          </p:nvSpPr>
          <p:spPr>
            <a:xfrm>
              <a:off x="1751978" y="2783007"/>
              <a:ext cx="2068529" cy="2667343"/>
            </a:xfrm>
            <a:prstGeom prst="rect">
              <a:avLst/>
            </a:prstGeom>
            <a:solidFill>
              <a:schemeClr val="accent2">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27" name="TextBox 26"/>
            <p:cNvSpPr txBox="1"/>
            <p:nvPr/>
          </p:nvSpPr>
          <p:spPr>
            <a:xfrm>
              <a:off x="2152897" y="1894249"/>
              <a:ext cx="1266693" cy="584775"/>
            </a:xfrm>
            <a:prstGeom prst="rect">
              <a:avLst/>
            </a:prstGeom>
            <a:noFill/>
          </p:spPr>
          <p:txBody>
            <a:bodyPr wrap="none" rtlCol="0">
              <a:spAutoFit/>
            </a:bodyPr>
            <a:lstStyle/>
            <a:p>
              <a:pPr algn="ctr"/>
              <a:r>
                <a:rPr lang="en-US" sz="3600" dirty="0" smtClean="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rPr>
                <a:t>BASIC</a:t>
              </a:r>
              <a:endParaRPr lang="bg-BG" sz="3600" dirty="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28" name="TextBox 27"/>
            <p:cNvSpPr txBox="1"/>
            <p:nvPr/>
          </p:nvSpPr>
          <p:spPr>
            <a:xfrm>
              <a:off x="1888080" y="2343260"/>
              <a:ext cx="1796325" cy="307777"/>
            </a:xfrm>
            <a:prstGeom prst="rect">
              <a:avLst/>
            </a:prstGeom>
            <a:noFill/>
          </p:spPr>
          <p:txBody>
            <a:bodyPr wrap="none" rtlCol="0">
              <a:spAutoFit/>
            </a:bodyPr>
            <a:lstStyle/>
            <a:p>
              <a:pPr algn="ctr"/>
              <a:r>
                <a:rPr lang="en-US" sz="1600" dirty="0" smtClean="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rPr>
                <a:t>One Month Package</a:t>
              </a:r>
              <a:endParaRPr lang="bg-BG" sz="1600" dirty="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29" name="Rectangle 28"/>
            <p:cNvSpPr/>
            <p:nvPr/>
          </p:nvSpPr>
          <p:spPr>
            <a:xfrm>
              <a:off x="2547320" y="2634042"/>
              <a:ext cx="477845" cy="406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30" name="Isosceles Triangle 29"/>
            <p:cNvSpPr/>
            <p:nvPr/>
          </p:nvSpPr>
          <p:spPr>
            <a:xfrm rot="3600000">
              <a:off x="2704419" y="2698694"/>
              <a:ext cx="163647" cy="14107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latin typeface="Segoe UI" panose="020B0502040204020203" pitchFamily="34" charset="0"/>
                <a:cs typeface="Segoe UI" panose="020B0502040204020203" pitchFamily="34" charset="0"/>
              </a:endParaRPr>
            </a:p>
          </p:txBody>
        </p:sp>
        <p:sp>
          <p:nvSpPr>
            <p:cNvPr id="31" name="Rectangle 30"/>
            <p:cNvSpPr/>
            <p:nvPr/>
          </p:nvSpPr>
          <p:spPr>
            <a:xfrm>
              <a:off x="2325917" y="4952730"/>
              <a:ext cx="920651" cy="37611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32" name="Rectangle 31"/>
            <p:cNvSpPr/>
            <p:nvPr/>
          </p:nvSpPr>
          <p:spPr>
            <a:xfrm>
              <a:off x="2307138" y="4990667"/>
              <a:ext cx="958211" cy="307777"/>
            </a:xfrm>
            <a:prstGeom prst="rect">
              <a:avLst/>
            </a:prstGeom>
          </p:spPr>
          <p:txBody>
            <a:bodyPr wrap="none">
              <a:spAutoFit/>
            </a:bodyPr>
            <a:lstStyle/>
            <a:p>
              <a:pPr algn="ctr"/>
              <a:r>
                <a:rPr lang="en-US" sz="1600" dirty="0" smtClean="0">
                  <a:latin typeface="Segoe UI" panose="020B0502040204020203" pitchFamily="34" charset="0"/>
                  <a:ea typeface="Open Sans Condensed Light" panose="020B0306030504020204" pitchFamily="34" charset="0"/>
                  <a:cs typeface="Segoe UI" panose="020B0502040204020203" pitchFamily="34" charset="0"/>
                </a:rPr>
                <a:t>$20/YEAR</a:t>
              </a:r>
              <a:endParaRPr lang="bg-BG" sz="1600" dirty="0">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33" name="Rectangle 32"/>
            <p:cNvSpPr/>
            <p:nvPr/>
          </p:nvSpPr>
          <p:spPr>
            <a:xfrm>
              <a:off x="1751978" y="5465054"/>
              <a:ext cx="2068529" cy="406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34" name="Rectangle 33"/>
            <p:cNvSpPr/>
            <p:nvPr/>
          </p:nvSpPr>
          <p:spPr>
            <a:xfrm>
              <a:off x="1751978" y="2968964"/>
              <a:ext cx="2068529" cy="386042"/>
            </a:xfrm>
            <a:prstGeom prst="rect">
              <a:avLst/>
            </a:prstGeom>
            <a:solidFill>
              <a:schemeClr val="accent5">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35" name="Rectangle 34"/>
            <p:cNvSpPr/>
            <p:nvPr/>
          </p:nvSpPr>
          <p:spPr>
            <a:xfrm>
              <a:off x="1751978" y="3718334"/>
              <a:ext cx="2068529" cy="386042"/>
            </a:xfrm>
            <a:prstGeom prst="rect">
              <a:avLst/>
            </a:prstGeom>
            <a:solidFill>
              <a:schemeClr val="accent5">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36" name="Rectangle 35"/>
            <p:cNvSpPr/>
            <p:nvPr/>
          </p:nvSpPr>
          <p:spPr>
            <a:xfrm>
              <a:off x="1751978" y="4444549"/>
              <a:ext cx="2068529" cy="386042"/>
            </a:xfrm>
            <a:prstGeom prst="rect">
              <a:avLst/>
            </a:prstGeom>
            <a:solidFill>
              <a:schemeClr val="accent5">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38" name="Rectangle 37"/>
            <p:cNvSpPr/>
            <p:nvPr/>
          </p:nvSpPr>
          <p:spPr>
            <a:xfrm>
              <a:off x="1869525" y="4467347"/>
              <a:ext cx="1833435" cy="338554"/>
            </a:xfrm>
            <a:prstGeom prst="rect">
              <a:avLst/>
            </a:prstGeom>
          </p:spPr>
          <p:txBody>
            <a:bodyPr wrap="square">
              <a:spAutoFit/>
            </a:bodyPr>
            <a:lstStyle/>
            <a:p>
              <a:pPr algn="ctr"/>
              <a:r>
                <a:rPr lang="en-US" dirty="0" smtClean="0">
                  <a:latin typeface="Segoe UI" panose="020B0502040204020203" pitchFamily="34" charset="0"/>
                  <a:ea typeface="Open Sans Condensed Light" panose="020B0306030504020204" pitchFamily="34" charset="0"/>
                  <a:cs typeface="Segoe UI" panose="020B0502040204020203" pitchFamily="34" charset="0"/>
                </a:rPr>
                <a:t>No </a:t>
              </a:r>
              <a:r>
                <a:rPr lang="en-US" dirty="0">
                  <a:latin typeface="Segoe UI" panose="020B0502040204020203" pitchFamily="34" charset="0"/>
                  <a:ea typeface="Open Sans Condensed Light" panose="020B0306030504020204" pitchFamily="34" charset="0"/>
                  <a:cs typeface="Segoe UI" panose="020B0502040204020203" pitchFamily="34" charset="0"/>
                </a:rPr>
                <a:t>Ads</a:t>
              </a:r>
            </a:p>
          </p:txBody>
        </p:sp>
        <p:sp>
          <p:nvSpPr>
            <p:cNvPr id="39" name="Snip Single Corner Rectangle 38"/>
            <p:cNvSpPr/>
            <p:nvPr/>
          </p:nvSpPr>
          <p:spPr>
            <a:xfrm flipH="1">
              <a:off x="3974711" y="1899884"/>
              <a:ext cx="2074546" cy="878239"/>
            </a:xfrm>
            <a:prstGeom prst="snip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40" name="Rectangle 39"/>
            <p:cNvSpPr/>
            <p:nvPr/>
          </p:nvSpPr>
          <p:spPr>
            <a:xfrm>
              <a:off x="3977720" y="2783007"/>
              <a:ext cx="2068529" cy="2667343"/>
            </a:xfrm>
            <a:prstGeom prst="rect">
              <a:avLst/>
            </a:prstGeom>
            <a:solidFill>
              <a:schemeClr val="accent2">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41" name="TextBox 40"/>
            <p:cNvSpPr txBox="1"/>
            <p:nvPr/>
          </p:nvSpPr>
          <p:spPr>
            <a:xfrm>
              <a:off x="4316634" y="1894249"/>
              <a:ext cx="1390701" cy="584775"/>
            </a:xfrm>
            <a:prstGeom prst="rect">
              <a:avLst/>
            </a:prstGeom>
            <a:noFill/>
          </p:spPr>
          <p:txBody>
            <a:bodyPr wrap="none" rtlCol="0">
              <a:spAutoFit/>
            </a:bodyPr>
            <a:lstStyle/>
            <a:p>
              <a:pPr algn="ctr"/>
              <a:r>
                <a:rPr lang="en-US" sz="3600" dirty="0" smtClean="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rPr>
                <a:t>SILVER</a:t>
              </a:r>
              <a:endParaRPr lang="bg-BG" sz="3600" dirty="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42" name="TextBox 41"/>
            <p:cNvSpPr txBox="1"/>
            <p:nvPr/>
          </p:nvSpPr>
          <p:spPr>
            <a:xfrm>
              <a:off x="4113822" y="2343260"/>
              <a:ext cx="1796325" cy="307777"/>
            </a:xfrm>
            <a:prstGeom prst="rect">
              <a:avLst/>
            </a:prstGeom>
            <a:noFill/>
          </p:spPr>
          <p:txBody>
            <a:bodyPr wrap="none" rtlCol="0">
              <a:spAutoFit/>
            </a:bodyPr>
            <a:lstStyle/>
            <a:p>
              <a:pPr algn="ctr"/>
              <a:r>
                <a:rPr lang="en-US" sz="1600" dirty="0" smtClean="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rPr>
                <a:t>One Month Package</a:t>
              </a:r>
              <a:endParaRPr lang="bg-BG" sz="1600" dirty="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43" name="Rectangle 42"/>
            <p:cNvSpPr/>
            <p:nvPr/>
          </p:nvSpPr>
          <p:spPr>
            <a:xfrm>
              <a:off x="4773062" y="2634042"/>
              <a:ext cx="477845" cy="406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44" name="Isosceles Triangle 43"/>
            <p:cNvSpPr/>
            <p:nvPr/>
          </p:nvSpPr>
          <p:spPr>
            <a:xfrm rot="3600000">
              <a:off x="4930161" y="2698694"/>
              <a:ext cx="163647" cy="14107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latin typeface="Segoe UI" panose="020B0502040204020203" pitchFamily="34" charset="0"/>
                <a:cs typeface="Segoe UI" panose="020B0502040204020203" pitchFamily="34" charset="0"/>
              </a:endParaRPr>
            </a:p>
          </p:txBody>
        </p:sp>
        <p:sp>
          <p:nvSpPr>
            <p:cNvPr id="45" name="Rectangle 44"/>
            <p:cNvSpPr/>
            <p:nvPr/>
          </p:nvSpPr>
          <p:spPr>
            <a:xfrm>
              <a:off x="4551659" y="4952730"/>
              <a:ext cx="920651" cy="376117"/>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46" name="Rectangle 45"/>
            <p:cNvSpPr/>
            <p:nvPr/>
          </p:nvSpPr>
          <p:spPr>
            <a:xfrm>
              <a:off x="4532879" y="4990667"/>
              <a:ext cx="958211" cy="307777"/>
            </a:xfrm>
            <a:prstGeom prst="rect">
              <a:avLst/>
            </a:prstGeom>
          </p:spPr>
          <p:txBody>
            <a:bodyPr wrap="none">
              <a:spAutoFit/>
            </a:bodyPr>
            <a:lstStyle/>
            <a:p>
              <a:pPr algn="ctr"/>
              <a:r>
                <a:rPr lang="en-US" sz="1600" dirty="0" smtClean="0">
                  <a:solidFill>
                    <a:schemeClr val="bg1"/>
                  </a:solidFill>
                  <a:latin typeface="Segoe UI" panose="020B0502040204020203" pitchFamily="34" charset="0"/>
                  <a:ea typeface="Open Sans Condensed Light" panose="020B0306030504020204" pitchFamily="34" charset="0"/>
                  <a:cs typeface="Segoe UI" panose="020B0502040204020203" pitchFamily="34" charset="0"/>
                </a:rPr>
                <a:t>$40/YEAR</a:t>
              </a:r>
              <a:endParaRPr lang="en-US" sz="1600" dirty="0">
                <a:solidFill>
                  <a:schemeClr val="bg1"/>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47" name="Rectangle 46"/>
            <p:cNvSpPr/>
            <p:nvPr/>
          </p:nvSpPr>
          <p:spPr>
            <a:xfrm>
              <a:off x="3977720" y="5465054"/>
              <a:ext cx="2068529" cy="40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48" name="Rectangle 47"/>
            <p:cNvSpPr/>
            <p:nvPr/>
          </p:nvSpPr>
          <p:spPr>
            <a:xfrm>
              <a:off x="3977720" y="2968964"/>
              <a:ext cx="2068529" cy="386042"/>
            </a:xfrm>
            <a:prstGeom prst="rect">
              <a:avLst/>
            </a:prstGeom>
            <a:solidFill>
              <a:schemeClr val="accent5">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49" name="Rectangle 48"/>
            <p:cNvSpPr/>
            <p:nvPr/>
          </p:nvSpPr>
          <p:spPr>
            <a:xfrm>
              <a:off x="3977720" y="3718334"/>
              <a:ext cx="2068529" cy="386042"/>
            </a:xfrm>
            <a:prstGeom prst="rect">
              <a:avLst/>
            </a:prstGeom>
            <a:solidFill>
              <a:schemeClr val="accent5">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50" name="Rectangle 49"/>
            <p:cNvSpPr/>
            <p:nvPr/>
          </p:nvSpPr>
          <p:spPr>
            <a:xfrm>
              <a:off x="3977720" y="4444549"/>
              <a:ext cx="2068529" cy="386042"/>
            </a:xfrm>
            <a:prstGeom prst="rect">
              <a:avLst/>
            </a:prstGeom>
            <a:solidFill>
              <a:schemeClr val="accent5">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51" name="Snip Single Corner Rectangle 50"/>
            <p:cNvSpPr/>
            <p:nvPr/>
          </p:nvSpPr>
          <p:spPr>
            <a:xfrm flipH="1">
              <a:off x="6200453" y="1899884"/>
              <a:ext cx="2074546" cy="878239"/>
            </a:xfrm>
            <a:prstGeom prst="snip1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52" name="Rectangle 51"/>
            <p:cNvSpPr/>
            <p:nvPr/>
          </p:nvSpPr>
          <p:spPr>
            <a:xfrm>
              <a:off x="6203462" y="2783007"/>
              <a:ext cx="2068529" cy="2667343"/>
            </a:xfrm>
            <a:prstGeom prst="rect">
              <a:avLst/>
            </a:prstGeom>
            <a:solidFill>
              <a:schemeClr val="accent2">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53" name="TextBox 52"/>
            <p:cNvSpPr txBox="1"/>
            <p:nvPr/>
          </p:nvSpPr>
          <p:spPr>
            <a:xfrm>
              <a:off x="6608388" y="1894249"/>
              <a:ext cx="1258678" cy="584775"/>
            </a:xfrm>
            <a:prstGeom prst="rect">
              <a:avLst/>
            </a:prstGeom>
            <a:noFill/>
          </p:spPr>
          <p:txBody>
            <a:bodyPr wrap="none" rtlCol="0">
              <a:spAutoFit/>
            </a:bodyPr>
            <a:lstStyle/>
            <a:p>
              <a:pPr algn="ctr"/>
              <a:r>
                <a:rPr lang="en-US" sz="3600" dirty="0" smtClean="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rPr>
                <a:t>GOLD</a:t>
              </a:r>
              <a:endParaRPr lang="bg-BG" sz="3600" dirty="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54" name="TextBox 53"/>
            <p:cNvSpPr txBox="1"/>
            <p:nvPr/>
          </p:nvSpPr>
          <p:spPr>
            <a:xfrm>
              <a:off x="6339564" y="2343260"/>
              <a:ext cx="1796325" cy="307777"/>
            </a:xfrm>
            <a:prstGeom prst="rect">
              <a:avLst/>
            </a:prstGeom>
            <a:noFill/>
          </p:spPr>
          <p:txBody>
            <a:bodyPr wrap="none" rtlCol="0">
              <a:spAutoFit/>
            </a:bodyPr>
            <a:lstStyle/>
            <a:p>
              <a:pPr algn="ctr"/>
              <a:r>
                <a:rPr lang="en-US" sz="1600" dirty="0" smtClean="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rPr>
                <a:t>One Month Package</a:t>
              </a:r>
              <a:endParaRPr lang="bg-BG" sz="1600" dirty="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55" name="Rectangle 54"/>
            <p:cNvSpPr/>
            <p:nvPr/>
          </p:nvSpPr>
          <p:spPr>
            <a:xfrm>
              <a:off x="6998804" y="2634042"/>
              <a:ext cx="477845" cy="406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56" name="Isosceles Triangle 55"/>
            <p:cNvSpPr/>
            <p:nvPr/>
          </p:nvSpPr>
          <p:spPr>
            <a:xfrm rot="3600000">
              <a:off x="7155903" y="2698694"/>
              <a:ext cx="163647" cy="141076"/>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latin typeface="Segoe UI" panose="020B0502040204020203" pitchFamily="34" charset="0"/>
                <a:cs typeface="Segoe UI" panose="020B0502040204020203" pitchFamily="34" charset="0"/>
              </a:endParaRPr>
            </a:p>
          </p:txBody>
        </p:sp>
        <p:sp>
          <p:nvSpPr>
            <p:cNvPr id="57" name="Rectangle 56"/>
            <p:cNvSpPr/>
            <p:nvPr/>
          </p:nvSpPr>
          <p:spPr>
            <a:xfrm>
              <a:off x="6777401" y="4952730"/>
              <a:ext cx="920651" cy="376117"/>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58" name="Rectangle 57"/>
            <p:cNvSpPr/>
            <p:nvPr/>
          </p:nvSpPr>
          <p:spPr>
            <a:xfrm>
              <a:off x="6758621" y="4990667"/>
              <a:ext cx="958211" cy="307777"/>
            </a:xfrm>
            <a:prstGeom prst="rect">
              <a:avLst/>
            </a:prstGeom>
          </p:spPr>
          <p:txBody>
            <a:bodyPr wrap="none">
              <a:spAutoFit/>
            </a:bodyPr>
            <a:lstStyle/>
            <a:p>
              <a:pPr algn="ctr"/>
              <a:r>
                <a:rPr lang="en-US" sz="1600" dirty="0" smtClean="0">
                  <a:solidFill>
                    <a:schemeClr val="accent4"/>
                  </a:solidFill>
                  <a:latin typeface="Segoe UI" panose="020B0502040204020203" pitchFamily="34" charset="0"/>
                  <a:ea typeface="Open Sans Condensed Light" panose="020B0306030504020204" pitchFamily="34" charset="0"/>
                  <a:cs typeface="Segoe UI" panose="020B0502040204020203" pitchFamily="34" charset="0"/>
                </a:rPr>
                <a:t>$60/YEAR</a:t>
              </a:r>
              <a:endParaRPr lang="en-US" sz="1600" dirty="0">
                <a:solidFill>
                  <a:schemeClr val="accent4"/>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59" name="Rectangle 58"/>
            <p:cNvSpPr/>
            <p:nvPr/>
          </p:nvSpPr>
          <p:spPr>
            <a:xfrm>
              <a:off x="6203462" y="5465054"/>
              <a:ext cx="2068529" cy="406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60" name="Rectangle 59"/>
            <p:cNvSpPr/>
            <p:nvPr/>
          </p:nvSpPr>
          <p:spPr>
            <a:xfrm>
              <a:off x="6203462" y="2968964"/>
              <a:ext cx="2068529" cy="386042"/>
            </a:xfrm>
            <a:prstGeom prst="rect">
              <a:avLst/>
            </a:prstGeom>
            <a:solidFill>
              <a:schemeClr val="accent5">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61" name="Rectangle 60"/>
            <p:cNvSpPr/>
            <p:nvPr/>
          </p:nvSpPr>
          <p:spPr>
            <a:xfrm>
              <a:off x="6203462" y="3718334"/>
              <a:ext cx="2068529" cy="386042"/>
            </a:xfrm>
            <a:prstGeom prst="rect">
              <a:avLst/>
            </a:prstGeom>
            <a:solidFill>
              <a:schemeClr val="accent5">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62" name="Rectangle 61"/>
            <p:cNvSpPr/>
            <p:nvPr/>
          </p:nvSpPr>
          <p:spPr>
            <a:xfrm>
              <a:off x="6203462" y="4444549"/>
              <a:ext cx="2068529" cy="386042"/>
            </a:xfrm>
            <a:prstGeom prst="rect">
              <a:avLst/>
            </a:prstGeom>
            <a:solidFill>
              <a:schemeClr val="accent5">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63" name="Snip Single Corner Rectangle 62"/>
            <p:cNvSpPr/>
            <p:nvPr/>
          </p:nvSpPr>
          <p:spPr>
            <a:xfrm flipH="1">
              <a:off x="8411249" y="1899884"/>
              <a:ext cx="2074546" cy="878239"/>
            </a:xfrm>
            <a:prstGeom prst="snip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64" name="Rectangle 63"/>
            <p:cNvSpPr/>
            <p:nvPr/>
          </p:nvSpPr>
          <p:spPr>
            <a:xfrm>
              <a:off x="8414258" y="2783007"/>
              <a:ext cx="2068529" cy="2667343"/>
            </a:xfrm>
            <a:prstGeom prst="rect">
              <a:avLst/>
            </a:prstGeom>
            <a:solidFill>
              <a:schemeClr val="accent2">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65" name="TextBox 64"/>
            <p:cNvSpPr txBox="1"/>
            <p:nvPr/>
          </p:nvSpPr>
          <p:spPr>
            <a:xfrm>
              <a:off x="8682127" y="1894249"/>
              <a:ext cx="1532791" cy="584775"/>
            </a:xfrm>
            <a:prstGeom prst="rect">
              <a:avLst/>
            </a:prstGeom>
            <a:noFill/>
          </p:spPr>
          <p:txBody>
            <a:bodyPr wrap="none" rtlCol="0">
              <a:spAutoFit/>
            </a:bodyPr>
            <a:lstStyle/>
            <a:p>
              <a:pPr algn="ctr"/>
              <a:r>
                <a:rPr lang="en-US" sz="3600" dirty="0" err="1" smtClean="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rPr>
                <a:t>Unlim</a:t>
              </a:r>
              <a:r>
                <a:rPr lang="en-US" sz="3600" dirty="0" smtClean="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rPr>
                <a:t>+</a:t>
              </a:r>
              <a:endParaRPr lang="bg-BG" sz="3600" dirty="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66" name="TextBox 65"/>
            <p:cNvSpPr txBox="1"/>
            <p:nvPr/>
          </p:nvSpPr>
          <p:spPr>
            <a:xfrm>
              <a:off x="8550360" y="2343260"/>
              <a:ext cx="1796325" cy="307777"/>
            </a:xfrm>
            <a:prstGeom prst="rect">
              <a:avLst/>
            </a:prstGeom>
            <a:noFill/>
          </p:spPr>
          <p:txBody>
            <a:bodyPr wrap="none" rtlCol="0">
              <a:spAutoFit/>
            </a:bodyPr>
            <a:lstStyle/>
            <a:p>
              <a:pPr algn="ctr"/>
              <a:r>
                <a:rPr lang="en-US" sz="1600" dirty="0" smtClean="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rPr>
                <a:t>One Month Package</a:t>
              </a:r>
              <a:endParaRPr lang="bg-BG" sz="1600" dirty="0">
                <a:solidFill>
                  <a:schemeClr val="accent5"/>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67" name="Rectangle 66"/>
            <p:cNvSpPr/>
            <p:nvPr/>
          </p:nvSpPr>
          <p:spPr>
            <a:xfrm>
              <a:off x="9209600" y="2634042"/>
              <a:ext cx="477845" cy="406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68" name="Isosceles Triangle 67"/>
            <p:cNvSpPr/>
            <p:nvPr/>
          </p:nvSpPr>
          <p:spPr>
            <a:xfrm rot="3600000">
              <a:off x="9366699" y="2698694"/>
              <a:ext cx="163647" cy="141076"/>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latin typeface="Segoe UI" panose="020B0502040204020203" pitchFamily="34" charset="0"/>
                <a:cs typeface="Segoe UI" panose="020B0502040204020203" pitchFamily="34" charset="0"/>
              </a:endParaRPr>
            </a:p>
          </p:txBody>
        </p:sp>
        <p:sp>
          <p:nvSpPr>
            <p:cNvPr id="69" name="Rectangle 68"/>
            <p:cNvSpPr/>
            <p:nvPr/>
          </p:nvSpPr>
          <p:spPr>
            <a:xfrm>
              <a:off x="8988197" y="4952730"/>
              <a:ext cx="920651" cy="376117"/>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70" name="Rectangle 69"/>
            <p:cNvSpPr/>
            <p:nvPr/>
          </p:nvSpPr>
          <p:spPr>
            <a:xfrm>
              <a:off x="8969417" y="4990667"/>
              <a:ext cx="958211" cy="307777"/>
            </a:xfrm>
            <a:prstGeom prst="rect">
              <a:avLst/>
            </a:prstGeom>
          </p:spPr>
          <p:txBody>
            <a:bodyPr wrap="none">
              <a:spAutoFit/>
            </a:bodyPr>
            <a:lstStyle/>
            <a:p>
              <a:pPr algn="ctr"/>
              <a:r>
                <a:rPr lang="en-US" sz="1600" dirty="0" smtClean="0">
                  <a:solidFill>
                    <a:schemeClr val="tx2"/>
                  </a:solidFill>
                  <a:latin typeface="Segoe UI" panose="020B0502040204020203" pitchFamily="34" charset="0"/>
                  <a:ea typeface="Open Sans Condensed Light" panose="020B0306030504020204" pitchFamily="34" charset="0"/>
                  <a:cs typeface="Segoe UI" panose="020B0502040204020203" pitchFamily="34" charset="0"/>
                </a:rPr>
                <a:t>$90/YEAR</a:t>
              </a:r>
              <a:endParaRPr lang="en-US" sz="1600" dirty="0">
                <a:solidFill>
                  <a:schemeClr val="tx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71" name="Rectangle 70"/>
            <p:cNvSpPr/>
            <p:nvPr/>
          </p:nvSpPr>
          <p:spPr>
            <a:xfrm>
              <a:off x="8414258" y="5465054"/>
              <a:ext cx="2068529" cy="4066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72" name="Rectangle 71"/>
            <p:cNvSpPr/>
            <p:nvPr/>
          </p:nvSpPr>
          <p:spPr>
            <a:xfrm>
              <a:off x="8414258" y="2968964"/>
              <a:ext cx="2068529" cy="386042"/>
            </a:xfrm>
            <a:prstGeom prst="rect">
              <a:avLst/>
            </a:prstGeom>
            <a:solidFill>
              <a:schemeClr val="accent5">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73" name="Rectangle 72"/>
            <p:cNvSpPr/>
            <p:nvPr/>
          </p:nvSpPr>
          <p:spPr>
            <a:xfrm>
              <a:off x="8414258" y="3718334"/>
              <a:ext cx="2068529" cy="386042"/>
            </a:xfrm>
            <a:prstGeom prst="rect">
              <a:avLst/>
            </a:prstGeom>
            <a:solidFill>
              <a:schemeClr val="accent5">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74" name="Rectangle 73"/>
            <p:cNvSpPr/>
            <p:nvPr/>
          </p:nvSpPr>
          <p:spPr>
            <a:xfrm>
              <a:off x="8414258" y="4444549"/>
              <a:ext cx="2068529" cy="386042"/>
            </a:xfrm>
            <a:prstGeom prst="rect">
              <a:avLst/>
            </a:prstGeom>
            <a:solidFill>
              <a:schemeClr val="accent5">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Segoe UI" panose="020B0502040204020203" pitchFamily="34" charset="0"/>
                <a:cs typeface="Segoe UI" panose="020B0502040204020203" pitchFamily="34" charset="0"/>
              </a:endParaRPr>
            </a:p>
          </p:txBody>
        </p:sp>
        <p:sp>
          <p:nvSpPr>
            <p:cNvPr id="75" name="Rectangle 74"/>
            <p:cNvSpPr/>
            <p:nvPr/>
          </p:nvSpPr>
          <p:spPr>
            <a:xfrm>
              <a:off x="1924468" y="2968808"/>
              <a:ext cx="1723549" cy="338554"/>
            </a:xfrm>
            <a:prstGeom prst="rect">
              <a:avLst/>
            </a:prstGeom>
          </p:spPr>
          <p:txBody>
            <a:bodyPr wrap="none">
              <a:spAutoFit/>
            </a:bodyPr>
            <a:lstStyle/>
            <a:p>
              <a:pPr algn="ctr"/>
              <a:r>
                <a:rPr lang="en-US" dirty="0">
                  <a:latin typeface="Segoe UI" panose="020B0502040204020203" pitchFamily="34" charset="0"/>
                  <a:ea typeface="Open Sans Condensed Light" panose="020B0306030504020204" pitchFamily="34" charset="0"/>
                  <a:cs typeface="Segoe UI" panose="020B0502040204020203" pitchFamily="34" charset="0"/>
                </a:rPr>
                <a:t>50MB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Bandwidth</a:t>
              </a:r>
            </a:p>
          </p:txBody>
        </p:sp>
        <p:sp>
          <p:nvSpPr>
            <p:cNvPr id="76" name="Rectangle 75"/>
            <p:cNvSpPr/>
            <p:nvPr/>
          </p:nvSpPr>
          <p:spPr>
            <a:xfrm>
              <a:off x="1928476" y="3356297"/>
              <a:ext cx="1715534" cy="338554"/>
            </a:xfrm>
            <a:prstGeom prst="rect">
              <a:avLst/>
            </a:prstGeom>
          </p:spPr>
          <p:txBody>
            <a:bodyPr wrap="none">
              <a:spAutoFit/>
            </a:bodyPr>
            <a:lstStyle/>
            <a:p>
              <a:pPr algn="ctr"/>
              <a:r>
                <a:rPr lang="en-US" dirty="0">
                  <a:latin typeface="Segoe UI" panose="020B0502040204020203" pitchFamily="34" charset="0"/>
                  <a:ea typeface="Open Sans Condensed Light" panose="020B0306030504020204" pitchFamily="34" charset="0"/>
                  <a:cs typeface="Segoe UI" panose="020B0502040204020203" pitchFamily="34" charset="0"/>
                </a:rPr>
                <a:t>1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E-mail Account</a:t>
              </a:r>
            </a:p>
          </p:txBody>
        </p:sp>
        <p:sp>
          <p:nvSpPr>
            <p:cNvPr id="77" name="Rectangle 76"/>
            <p:cNvSpPr/>
            <p:nvPr/>
          </p:nvSpPr>
          <p:spPr>
            <a:xfrm>
              <a:off x="1841657" y="3726909"/>
              <a:ext cx="1889171" cy="338554"/>
            </a:xfrm>
            <a:prstGeom prst="rect">
              <a:avLst/>
            </a:prstGeom>
          </p:spPr>
          <p:txBody>
            <a:bodyPr wrap="none">
              <a:spAutoFit/>
            </a:bodyPr>
            <a:lstStyle/>
            <a:p>
              <a:pPr algn="ctr"/>
              <a:r>
                <a:rPr lang="en-US" dirty="0">
                  <a:latin typeface="Segoe UI" panose="020B0502040204020203" pitchFamily="34" charset="0"/>
                  <a:ea typeface="Open Sans Condensed Light" panose="020B0306030504020204" pitchFamily="34" charset="0"/>
                  <a:cs typeface="Segoe UI" panose="020B0502040204020203" pitchFamily="34" charset="0"/>
                </a:rPr>
                <a:t>2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MySQL Database</a:t>
              </a:r>
            </a:p>
          </p:txBody>
        </p:sp>
        <p:sp>
          <p:nvSpPr>
            <p:cNvPr id="78" name="Rectangle 77"/>
            <p:cNvSpPr/>
            <p:nvPr/>
          </p:nvSpPr>
          <p:spPr>
            <a:xfrm>
              <a:off x="2082909" y="4092518"/>
              <a:ext cx="1406667" cy="338554"/>
            </a:xfrm>
            <a:prstGeom prst="rect">
              <a:avLst/>
            </a:prstGeom>
          </p:spPr>
          <p:txBody>
            <a:bodyPr wrap="none">
              <a:spAutoFit/>
            </a:bodyPr>
            <a:lstStyle/>
            <a:p>
              <a:pPr algn="ctr"/>
              <a:r>
                <a:rPr lang="en-US" dirty="0">
                  <a:latin typeface="Segoe UI" panose="020B0502040204020203" pitchFamily="34" charset="0"/>
                  <a:ea typeface="Open Sans Condensed Light" panose="020B0306030504020204" pitchFamily="34" charset="0"/>
                  <a:cs typeface="Segoe UI" panose="020B0502040204020203" pitchFamily="34" charset="0"/>
                </a:rPr>
                <a:t>100MB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Space</a:t>
              </a:r>
            </a:p>
          </p:txBody>
        </p:sp>
        <p:sp>
          <p:nvSpPr>
            <p:cNvPr id="79" name="Rectangle 78"/>
            <p:cNvSpPr/>
            <p:nvPr/>
          </p:nvSpPr>
          <p:spPr>
            <a:xfrm>
              <a:off x="4095267" y="4476621"/>
              <a:ext cx="1833435" cy="338554"/>
            </a:xfrm>
            <a:prstGeom prst="rect">
              <a:avLst/>
            </a:prstGeom>
          </p:spPr>
          <p:txBody>
            <a:bodyPr wrap="square">
              <a:spAutoFit/>
            </a:bodyPr>
            <a:lstStyle/>
            <a:p>
              <a:pPr algn="ctr"/>
              <a:r>
                <a:rPr lang="en-US" dirty="0" smtClean="0">
                  <a:solidFill>
                    <a:schemeClr val="bg1"/>
                  </a:solidFill>
                  <a:latin typeface="Segoe UI" panose="020B0502040204020203" pitchFamily="34" charset="0"/>
                  <a:ea typeface="Open Sans Condensed Light" panose="020B0306030504020204" pitchFamily="34" charset="0"/>
                  <a:cs typeface="Segoe UI" panose="020B0502040204020203" pitchFamily="34" charset="0"/>
                </a:rPr>
                <a:t>40$ </a:t>
              </a:r>
              <a:r>
                <a:rPr lang="en-US"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Ads</a:t>
              </a:r>
              <a:endPar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80" name="Rectangle 79"/>
            <p:cNvSpPr/>
            <p:nvPr/>
          </p:nvSpPr>
          <p:spPr>
            <a:xfrm>
              <a:off x="4094906" y="2978082"/>
              <a:ext cx="1834156" cy="338554"/>
            </a:xfrm>
            <a:prstGeom prst="rect">
              <a:avLst/>
            </a:prstGeom>
          </p:spPr>
          <p:txBody>
            <a:bodyPr wrap="none">
              <a:spAutoFit/>
            </a:bodyPr>
            <a:lstStyle/>
            <a:p>
              <a:pPr algn="ctr"/>
              <a:r>
                <a:rPr lang="en-US" dirty="0" smtClean="0">
                  <a:solidFill>
                    <a:schemeClr val="bg1"/>
                  </a:solidFill>
                  <a:latin typeface="Segoe UI" panose="020B0502040204020203" pitchFamily="34" charset="0"/>
                  <a:ea typeface="Open Sans Condensed Light" panose="020B0306030504020204" pitchFamily="34" charset="0"/>
                  <a:cs typeface="Segoe UI" panose="020B0502040204020203" pitchFamily="34" charset="0"/>
                </a:rPr>
                <a:t>200MB</a:t>
              </a:r>
              <a:r>
                <a:rPr lang="en-US" dirty="0" smtClean="0">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Bandwidth</a:t>
              </a:r>
            </a:p>
          </p:txBody>
        </p:sp>
        <p:sp>
          <p:nvSpPr>
            <p:cNvPr id="81" name="Rectangle 80"/>
            <p:cNvSpPr/>
            <p:nvPr/>
          </p:nvSpPr>
          <p:spPr>
            <a:xfrm>
              <a:off x="4098913" y="3365571"/>
              <a:ext cx="1826141" cy="338554"/>
            </a:xfrm>
            <a:prstGeom prst="rect">
              <a:avLst/>
            </a:prstGeom>
          </p:spPr>
          <p:txBody>
            <a:bodyPr wrap="none">
              <a:spAutoFit/>
            </a:bodyPr>
            <a:lstStyle/>
            <a:p>
              <a:pPr algn="ctr"/>
              <a:r>
                <a:rPr lang="en-US" dirty="0" smtClean="0">
                  <a:solidFill>
                    <a:schemeClr val="bg1"/>
                  </a:solidFill>
                  <a:latin typeface="Segoe UI" panose="020B0502040204020203" pitchFamily="34" charset="0"/>
                  <a:ea typeface="Open Sans Condensed Light" panose="020B0306030504020204" pitchFamily="34" charset="0"/>
                  <a:cs typeface="Segoe UI" panose="020B0502040204020203" pitchFamily="34" charset="0"/>
                </a:rPr>
                <a:t>25</a:t>
              </a:r>
              <a:r>
                <a:rPr lang="en-US" dirty="0" smtClean="0">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E-mail Account</a:t>
              </a:r>
            </a:p>
          </p:txBody>
        </p:sp>
        <p:sp>
          <p:nvSpPr>
            <p:cNvPr id="82" name="Rectangle 81"/>
            <p:cNvSpPr/>
            <p:nvPr/>
          </p:nvSpPr>
          <p:spPr>
            <a:xfrm>
              <a:off x="4012095" y="3736183"/>
              <a:ext cx="1999778" cy="338554"/>
            </a:xfrm>
            <a:prstGeom prst="rect">
              <a:avLst/>
            </a:prstGeom>
          </p:spPr>
          <p:txBody>
            <a:bodyPr wrap="none">
              <a:spAutoFit/>
            </a:bodyPr>
            <a:lstStyle/>
            <a:p>
              <a:pPr algn="ctr"/>
              <a:r>
                <a:rPr lang="en-US" dirty="0" smtClean="0">
                  <a:solidFill>
                    <a:schemeClr val="bg1"/>
                  </a:solidFill>
                  <a:latin typeface="Segoe UI" panose="020B0502040204020203" pitchFamily="34" charset="0"/>
                  <a:ea typeface="Open Sans Condensed Light" panose="020B0306030504020204" pitchFamily="34" charset="0"/>
                  <a:cs typeface="Segoe UI" panose="020B0502040204020203" pitchFamily="34" charset="0"/>
                </a:rPr>
                <a:t>10</a:t>
              </a:r>
              <a:r>
                <a:rPr lang="en-US" dirty="0" smtClean="0">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MySQL</a:t>
              </a:r>
              <a:r>
                <a:rPr lang="en-US" dirty="0">
                  <a:solidFill>
                    <a:schemeClr val="accent6">
                      <a:lumMod val="50000"/>
                      <a:lumOff val="50000"/>
                    </a:schemeClr>
                  </a:solidFill>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Database</a:t>
              </a:r>
            </a:p>
          </p:txBody>
        </p:sp>
        <p:sp>
          <p:nvSpPr>
            <p:cNvPr id="83" name="Rectangle 82"/>
            <p:cNvSpPr/>
            <p:nvPr/>
          </p:nvSpPr>
          <p:spPr>
            <a:xfrm>
              <a:off x="4308651" y="4101792"/>
              <a:ext cx="1406667" cy="338554"/>
            </a:xfrm>
            <a:prstGeom prst="rect">
              <a:avLst/>
            </a:prstGeom>
          </p:spPr>
          <p:txBody>
            <a:bodyPr wrap="none">
              <a:spAutoFit/>
            </a:bodyPr>
            <a:lstStyle/>
            <a:p>
              <a:pPr algn="ctr"/>
              <a:r>
                <a:rPr lang="en-US" dirty="0" smtClean="0">
                  <a:solidFill>
                    <a:schemeClr val="bg1"/>
                  </a:solidFill>
                  <a:latin typeface="Segoe UI" panose="020B0502040204020203" pitchFamily="34" charset="0"/>
                  <a:ea typeface="Open Sans Condensed Light" panose="020B0306030504020204" pitchFamily="34" charset="0"/>
                  <a:cs typeface="Segoe UI" panose="020B0502040204020203" pitchFamily="34" charset="0"/>
                </a:rPr>
                <a:t>500MB</a:t>
              </a:r>
              <a:r>
                <a:rPr lang="en-US" dirty="0" smtClean="0">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Space</a:t>
              </a:r>
            </a:p>
          </p:txBody>
        </p:sp>
        <p:sp>
          <p:nvSpPr>
            <p:cNvPr id="84" name="Rectangle 83"/>
            <p:cNvSpPr/>
            <p:nvPr/>
          </p:nvSpPr>
          <p:spPr>
            <a:xfrm>
              <a:off x="6321009" y="4484213"/>
              <a:ext cx="1833435" cy="338554"/>
            </a:xfrm>
            <a:prstGeom prst="rect">
              <a:avLst/>
            </a:prstGeom>
          </p:spPr>
          <p:txBody>
            <a:bodyPr wrap="square">
              <a:spAutoFit/>
            </a:bodyPr>
            <a:lstStyle/>
            <a:p>
              <a:pPr algn="ctr"/>
              <a:r>
                <a:rPr lang="en-US" dirty="0" smtClean="0">
                  <a:solidFill>
                    <a:schemeClr val="accent4"/>
                  </a:solidFill>
                  <a:latin typeface="Segoe UI" panose="020B0502040204020203" pitchFamily="34" charset="0"/>
                  <a:ea typeface="Open Sans Condensed Light" panose="020B0306030504020204" pitchFamily="34" charset="0"/>
                  <a:cs typeface="Segoe UI" panose="020B0502040204020203" pitchFamily="34" charset="0"/>
                </a:rPr>
                <a:t>100$ </a:t>
              </a:r>
              <a:r>
                <a:rPr lang="en-US"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Ads</a:t>
              </a:r>
              <a:endPar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87" name="Rectangle 86"/>
            <p:cNvSpPr/>
            <p:nvPr/>
          </p:nvSpPr>
          <p:spPr>
            <a:xfrm>
              <a:off x="6320648" y="2985674"/>
              <a:ext cx="1834156" cy="338554"/>
            </a:xfrm>
            <a:prstGeom prst="rect">
              <a:avLst/>
            </a:prstGeom>
          </p:spPr>
          <p:txBody>
            <a:bodyPr wrap="none">
              <a:spAutoFit/>
            </a:bodyPr>
            <a:lstStyle/>
            <a:p>
              <a:pPr algn="ctr"/>
              <a:r>
                <a:rPr lang="en-US" dirty="0" smtClean="0">
                  <a:solidFill>
                    <a:schemeClr val="accent4"/>
                  </a:solidFill>
                  <a:latin typeface="Segoe UI" panose="020B0502040204020203" pitchFamily="34" charset="0"/>
                  <a:ea typeface="Open Sans Condensed Light" panose="020B0306030504020204" pitchFamily="34" charset="0"/>
                  <a:cs typeface="Segoe UI" panose="020B0502040204020203" pitchFamily="34" charset="0"/>
                </a:rPr>
                <a:t>500MB</a:t>
              </a:r>
              <a:r>
                <a:rPr lang="en-US" dirty="0" smtClean="0">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Bandwidth</a:t>
              </a:r>
            </a:p>
          </p:txBody>
        </p:sp>
        <p:sp>
          <p:nvSpPr>
            <p:cNvPr id="89" name="Rectangle 88"/>
            <p:cNvSpPr/>
            <p:nvPr/>
          </p:nvSpPr>
          <p:spPr>
            <a:xfrm>
              <a:off x="6324655" y="3373163"/>
              <a:ext cx="1826141" cy="338554"/>
            </a:xfrm>
            <a:prstGeom prst="rect">
              <a:avLst/>
            </a:prstGeom>
          </p:spPr>
          <p:txBody>
            <a:bodyPr wrap="none">
              <a:spAutoFit/>
            </a:bodyPr>
            <a:lstStyle/>
            <a:p>
              <a:pPr algn="ctr"/>
              <a:r>
                <a:rPr lang="en-US" dirty="0" smtClean="0">
                  <a:solidFill>
                    <a:schemeClr val="accent4"/>
                  </a:solidFill>
                  <a:latin typeface="Segoe UI" panose="020B0502040204020203" pitchFamily="34" charset="0"/>
                  <a:ea typeface="Open Sans Condensed Light" panose="020B0306030504020204" pitchFamily="34" charset="0"/>
                  <a:cs typeface="Segoe UI" panose="020B0502040204020203" pitchFamily="34" charset="0"/>
                </a:rPr>
                <a:t>50</a:t>
              </a:r>
              <a:r>
                <a:rPr lang="en-US" dirty="0" smtClean="0">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E-mail</a:t>
              </a:r>
              <a:r>
                <a:rPr lang="en-US" dirty="0">
                  <a:solidFill>
                    <a:schemeClr val="accent6">
                      <a:lumMod val="50000"/>
                      <a:lumOff val="50000"/>
                    </a:schemeClr>
                  </a:solidFill>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Account</a:t>
              </a:r>
            </a:p>
          </p:txBody>
        </p:sp>
        <p:sp>
          <p:nvSpPr>
            <p:cNvPr id="94" name="Rectangle 93"/>
            <p:cNvSpPr/>
            <p:nvPr/>
          </p:nvSpPr>
          <p:spPr>
            <a:xfrm>
              <a:off x="6237837" y="3743775"/>
              <a:ext cx="1999778" cy="338554"/>
            </a:xfrm>
            <a:prstGeom prst="rect">
              <a:avLst/>
            </a:prstGeom>
          </p:spPr>
          <p:txBody>
            <a:bodyPr wrap="none">
              <a:spAutoFit/>
            </a:bodyPr>
            <a:lstStyle/>
            <a:p>
              <a:pPr algn="ctr"/>
              <a:r>
                <a:rPr lang="en-US" dirty="0" smtClean="0">
                  <a:solidFill>
                    <a:schemeClr val="accent4"/>
                  </a:solidFill>
                  <a:latin typeface="Segoe UI" panose="020B0502040204020203" pitchFamily="34" charset="0"/>
                  <a:ea typeface="Open Sans Condensed Light" panose="020B0306030504020204" pitchFamily="34" charset="0"/>
                  <a:cs typeface="Segoe UI" panose="020B0502040204020203" pitchFamily="34" charset="0"/>
                </a:rPr>
                <a:t>50</a:t>
              </a:r>
              <a:r>
                <a:rPr lang="en-US" dirty="0" smtClean="0">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MySQL</a:t>
              </a:r>
              <a:r>
                <a:rPr lang="en-US" dirty="0">
                  <a:solidFill>
                    <a:schemeClr val="accent6">
                      <a:lumMod val="50000"/>
                      <a:lumOff val="50000"/>
                    </a:schemeClr>
                  </a:solidFill>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Database</a:t>
              </a:r>
            </a:p>
          </p:txBody>
        </p:sp>
        <p:sp>
          <p:nvSpPr>
            <p:cNvPr id="99" name="Rectangle 98"/>
            <p:cNvSpPr/>
            <p:nvPr/>
          </p:nvSpPr>
          <p:spPr>
            <a:xfrm>
              <a:off x="6479089" y="4109384"/>
              <a:ext cx="1517275" cy="338554"/>
            </a:xfrm>
            <a:prstGeom prst="rect">
              <a:avLst/>
            </a:prstGeom>
          </p:spPr>
          <p:txBody>
            <a:bodyPr wrap="none">
              <a:spAutoFit/>
            </a:bodyPr>
            <a:lstStyle/>
            <a:p>
              <a:pPr algn="ctr"/>
              <a:r>
                <a:rPr lang="en-US" dirty="0" smtClean="0">
                  <a:solidFill>
                    <a:schemeClr val="accent4"/>
                  </a:solidFill>
                  <a:latin typeface="Segoe UI" panose="020B0502040204020203" pitchFamily="34" charset="0"/>
                  <a:ea typeface="Open Sans Condensed Light" panose="020B0306030504020204" pitchFamily="34" charset="0"/>
                  <a:cs typeface="Segoe UI" panose="020B0502040204020203" pitchFamily="34" charset="0"/>
                </a:rPr>
                <a:t>1000MB</a:t>
              </a:r>
              <a:r>
                <a:rPr lang="en-US" dirty="0" smtClean="0">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Space</a:t>
              </a:r>
            </a:p>
          </p:txBody>
        </p:sp>
        <p:sp>
          <p:nvSpPr>
            <p:cNvPr id="100" name="Rectangle 99"/>
            <p:cNvSpPr/>
            <p:nvPr/>
          </p:nvSpPr>
          <p:spPr>
            <a:xfrm>
              <a:off x="8531805" y="4483761"/>
              <a:ext cx="1833435" cy="338554"/>
            </a:xfrm>
            <a:prstGeom prst="rect">
              <a:avLst/>
            </a:prstGeom>
          </p:spPr>
          <p:txBody>
            <a:bodyPr wrap="square">
              <a:spAutoFit/>
            </a:bodyPr>
            <a:lstStyle/>
            <a:p>
              <a:pPr algn="ctr"/>
              <a:r>
                <a:rPr lang="en-US" dirty="0">
                  <a:solidFill>
                    <a:schemeClr val="tx2"/>
                  </a:solidFill>
                  <a:latin typeface="Segoe UI" panose="020B0502040204020203" pitchFamily="34" charset="0"/>
                  <a:ea typeface="Open Sans Condensed Light" panose="020B0306030504020204" pitchFamily="34" charset="0"/>
                  <a:cs typeface="Segoe UI" panose="020B0502040204020203" pitchFamily="34" charset="0"/>
                </a:rPr>
                <a:t>5</a:t>
              </a:r>
              <a:r>
                <a:rPr lang="en-US" dirty="0" smtClean="0">
                  <a:solidFill>
                    <a:schemeClr val="tx2"/>
                  </a:solidFill>
                  <a:latin typeface="Segoe UI" panose="020B0502040204020203" pitchFamily="34" charset="0"/>
                  <a:ea typeface="Open Sans Condensed Light" panose="020B0306030504020204" pitchFamily="34" charset="0"/>
                  <a:cs typeface="Segoe UI" panose="020B0502040204020203" pitchFamily="34" charset="0"/>
                </a:rPr>
                <a:t>00$ </a:t>
              </a:r>
              <a:r>
                <a:rPr lang="en-US"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Ads</a:t>
              </a:r>
              <a:endPar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101" name="Rectangle 100"/>
            <p:cNvSpPr/>
            <p:nvPr/>
          </p:nvSpPr>
          <p:spPr>
            <a:xfrm>
              <a:off x="8581939" y="2985222"/>
              <a:ext cx="1733167" cy="338554"/>
            </a:xfrm>
            <a:prstGeom prst="rect">
              <a:avLst/>
            </a:prstGeom>
          </p:spPr>
          <p:txBody>
            <a:bodyPr wrap="none">
              <a:spAutoFit/>
            </a:bodyPr>
            <a:lstStyle/>
            <a:p>
              <a:pPr algn="ctr"/>
              <a:r>
                <a:rPr lang="en-US" dirty="0" err="1" smtClean="0">
                  <a:solidFill>
                    <a:schemeClr val="tx2"/>
                  </a:solidFill>
                  <a:latin typeface="Segoe UI" panose="020B0502040204020203" pitchFamily="34" charset="0"/>
                  <a:ea typeface="Open Sans Condensed Light" panose="020B0306030504020204" pitchFamily="34" charset="0"/>
                  <a:cs typeface="Segoe UI" panose="020B0502040204020203" pitchFamily="34" charset="0"/>
                </a:rPr>
                <a:t>Unlim</a:t>
              </a:r>
              <a:r>
                <a:rPr lang="en-US" dirty="0" smtClean="0">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Bandwidth</a:t>
              </a:r>
            </a:p>
          </p:txBody>
        </p:sp>
        <p:sp>
          <p:nvSpPr>
            <p:cNvPr id="103" name="Rectangle 102"/>
            <p:cNvSpPr/>
            <p:nvPr/>
          </p:nvSpPr>
          <p:spPr>
            <a:xfrm>
              <a:off x="8379960" y="3372711"/>
              <a:ext cx="2137124" cy="338554"/>
            </a:xfrm>
            <a:prstGeom prst="rect">
              <a:avLst/>
            </a:prstGeom>
          </p:spPr>
          <p:txBody>
            <a:bodyPr wrap="none">
              <a:spAutoFit/>
            </a:bodyPr>
            <a:lstStyle/>
            <a:p>
              <a:pPr algn="ctr"/>
              <a:r>
                <a:rPr lang="en-US" dirty="0" err="1">
                  <a:solidFill>
                    <a:schemeClr val="tx2"/>
                  </a:solidFill>
                  <a:latin typeface="Segoe UI" panose="020B0502040204020203" pitchFamily="34" charset="0"/>
                  <a:ea typeface="Open Sans Condensed Light" panose="020B0306030504020204" pitchFamily="34" charset="0"/>
                  <a:cs typeface="Segoe UI" panose="020B0502040204020203" pitchFamily="34" charset="0"/>
                </a:rPr>
                <a:t>Unlim</a:t>
              </a:r>
              <a:r>
                <a:rPr lang="en-US" dirty="0" smtClean="0">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E-mail</a:t>
              </a:r>
              <a:r>
                <a:rPr lang="en-US" dirty="0">
                  <a:solidFill>
                    <a:schemeClr val="accent6">
                      <a:lumMod val="50000"/>
                      <a:lumOff val="50000"/>
                    </a:schemeClr>
                  </a:solidFill>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Account</a:t>
              </a:r>
            </a:p>
          </p:txBody>
        </p:sp>
        <p:sp>
          <p:nvSpPr>
            <p:cNvPr id="106" name="Rectangle 105"/>
            <p:cNvSpPr/>
            <p:nvPr/>
          </p:nvSpPr>
          <p:spPr>
            <a:xfrm>
              <a:off x="8293142" y="3743323"/>
              <a:ext cx="2310761" cy="338554"/>
            </a:xfrm>
            <a:prstGeom prst="rect">
              <a:avLst/>
            </a:prstGeom>
          </p:spPr>
          <p:txBody>
            <a:bodyPr wrap="none">
              <a:spAutoFit/>
            </a:bodyPr>
            <a:lstStyle/>
            <a:p>
              <a:pPr algn="ctr"/>
              <a:r>
                <a:rPr lang="en-US" dirty="0" err="1">
                  <a:solidFill>
                    <a:schemeClr val="tx2"/>
                  </a:solidFill>
                  <a:latin typeface="Segoe UI" panose="020B0502040204020203" pitchFamily="34" charset="0"/>
                  <a:ea typeface="Open Sans Condensed Light" panose="020B0306030504020204" pitchFamily="34" charset="0"/>
                  <a:cs typeface="Segoe UI" panose="020B0502040204020203" pitchFamily="34" charset="0"/>
                </a:rPr>
                <a:t>Unlim</a:t>
              </a:r>
              <a:r>
                <a:rPr lang="en-US" dirty="0" smtClean="0">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MySQL</a:t>
              </a:r>
              <a:r>
                <a:rPr lang="en-US" dirty="0">
                  <a:solidFill>
                    <a:schemeClr val="accent6">
                      <a:lumMod val="50000"/>
                      <a:lumOff val="50000"/>
                    </a:schemeClr>
                  </a:solidFill>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Database</a:t>
              </a:r>
            </a:p>
          </p:txBody>
        </p:sp>
        <p:sp>
          <p:nvSpPr>
            <p:cNvPr id="108" name="Rectangle 107"/>
            <p:cNvSpPr/>
            <p:nvPr/>
          </p:nvSpPr>
          <p:spPr>
            <a:xfrm>
              <a:off x="8795683" y="4108932"/>
              <a:ext cx="1305678" cy="338554"/>
            </a:xfrm>
            <a:prstGeom prst="rect">
              <a:avLst/>
            </a:prstGeom>
          </p:spPr>
          <p:txBody>
            <a:bodyPr wrap="none">
              <a:spAutoFit/>
            </a:bodyPr>
            <a:lstStyle/>
            <a:p>
              <a:pPr algn="ctr"/>
              <a:r>
                <a:rPr lang="en-US" dirty="0" err="1">
                  <a:solidFill>
                    <a:schemeClr val="tx2"/>
                  </a:solidFill>
                  <a:latin typeface="Segoe UI" panose="020B0502040204020203" pitchFamily="34" charset="0"/>
                  <a:ea typeface="Open Sans Condensed Light" panose="020B0306030504020204" pitchFamily="34" charset="0"/>
                  <a:cs typeface="Segoe UI" panose="020B0502040204020203" pitchFamily="34" charset="0"/>
                </a:rPr>
                <a:t>Unlim</a:t>
              </a:r>
              <a:r>
                <a:rPr lang="en-US" dirty="0" smtClean="0">
                  <a:latin typeface="Segoe UI" panose="020B0502040204020203" pitchFamily="34" charset="0"/>
                  <a:ea typeface="Open Sans Condensed Light" panose="020B0306030504020204" pitchFamily="34" charset="0"/>
                  <a:cs typeface="Segoe UI" panose="020B0502040204020203" pitchFamily="34" charset="0"/>
                </a:rPr>
                <a:t> </a:t>
              </a:r>
              <a:r>
                <a:rPr lang="en-US"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Space</a:t>
              </a:r>
            </a:p>
          </p:txBody>
        </p:sp>
      </p:grpSp>
    </p:spTree>
    <p:extLst>
      <p:ext uri="{BB962C8B-B14F-4D97-AF65-F5344CB8AC3E}">
        <p14:creationId xmlns:p14="http://schemas.microsoft.com/office/powerpoint/2010/main" val="16660056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626" y="179101"/>
            <a:ext cx="9144000" cy="900747"/>
          </a:xfrm>
        </p:spPr>
        <p:txBody>
          <a:bodyPr/>
          <a:lstStyle/>
          <a:p>
            <a:endParaRPr lang="en-US"/>
          </a:p>
        </p:txBody>
      </p:sp>
      <p:sp>
        <p:nvSpPr>
          <p:cNvPr id="3" name="Subtitle 2"/>
          <p:cNvSpPr>
            <a:spLocks noGrp="1"/>
          </p:cNvSpPr>
          <p:nvPr>
            <p:ph type="subTitle" idx="1"/>
          </p:nvPr>
        </p:nvSpPr>
        <p:spPr>
          <a:xfrm>
            <a:off x="1905626" y="942688"/>
            <a:ext cx="9144000" cy="445770"/>
          </a:xfrm>
        </p:spPr>
        <p:txBody>
          <a:bodyPr/>
          <a:lstStyle/>
          <a:p>
            <a:endParaRPr lang="en-US"/>
          </a:p>
        </p:txBody>
      </p:sp>
      <p:sp>
        <p:nvSpPr>
          <p:cNvPr id="4" name="Slide Number Placeholder 3"/>
          <p:cNvSpPr>
            <a:spLocks noGrp="1"/>
          </p:cNvSpPr>
          <p:nvPr>
            <p:ph type="sldNum" sz="quarter" idx="4"/>
          </p:nvPr>
        </p:nvSpPr>
        <p:spPr/>
        <p:txBody>
          <a:bodyPr/>
          <a:lstStyle/>
          <a:p>
            <a:fld id="{CCB13F18-A32D-40F8-92A2-4CABB04772E8}" type="slidenum">
              <a:rPr lang="bg-BG" smtClean="0"/>
              <a:pPr/>
              <a:t>22</a:t>
            </a:fld>
            <a:endParaRPr lang="bg-BG" dirty="0"/>
          </a:p>
        </p:txBody>
      </p:sp>
      <p:sp>
        <p:nvSpPr>
          <p:cNvPr id="5" name="Rectangle 4"/>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a:off x="964184" y="2698291"/>
            <a:ext cx="10578924" cy="98647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800" kern="1200" spc="-150">
                <a:solidFill>
                  <a:schemeClr val="tx1"/>
                </a:solidFill>
                <a:latin typeface="Segoe UI Semilight" pitchFamily="34" charset="0"/>
                <a:ea typeface="Open Sans Condensed Light" panose="020B0306030504020204" pitchFamily="34" charset="0"/>
                <a:cs typeface="Segoe UI Semilight" pitchFamily="34" charset="0"/>
              </a:defRPr>
            </a:lvl1pPr>
          </a:lstStyle>
          <a:p>
            <a:r>
              <a:rPr lang="en-US" dirty="0" smtClean="0">
                <a:solidFill>
                  <a:schemeClr val="bg2"/>
                </a:solidFill>
              </a:rPr>
              <a:t>CUSTOMER TARGETING</a:t>
            </a:r>
            <a:endParaRPr lang="en-US" sz="4400" dirty="0">
              <a:solidFill>
                <a:schemeClr val="bg2"/>
              </a:solidFill>
            </a:endParaRPr>
          </a:p>
        </p:txBody>
      </p:sp>
    </p:spTree>
    <p:extLst>
      <p:ext uri="{BB962C8B-B14F-4D97-AF65-F5344CB8AC3E}">
        <p14:creationId xmlns:p14="http://schemas.microsoft.com/office/powerpoint/2010/main" val="35999165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lide Number Placeholder 44"/>
          <p:cNvSpPr>
            <a:spLocks noGrp="1"/>
          </p:cNvSpPr>
          <p:nvPr>
            <p:ph type="sldNum" sz="quarter" idx="4"/>
          </p:nvPr>
        </p:nvSpPr>
        <p:spPr/>
        <p:txBody>
          <a:bodyPr/>
          <a:lstStyle/>
          <a:p>
            <a:fld id="{CCB13F18-A32D-40F8-92A2-4CABB04772E8}" type="slidenum">
              <a:rPr lang="bg-BG" smtClean="0"/>
              <a:pPr/>
              <a:t>23</a:t>
            </a:fld>
            <a:endParaRPr lang="bg-BG" dirty="0"/>
          </a:p>
        </p:txBody>
      </p:sp>
      <p:sp>
        <p:nvSpPr>
          <p:cNvPr id="17" name="Oval 16"/>
          <p:cNvSpPr/>
          <p:nvPr/>
        </p:nvSpPr>
        <p:spPr>
          <a:xfrm>
            <a:off x="2113566" y="1791083"/>
            <a:ext cx="834189" cy="8341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sz="2800" dirty="0" smtClean="0">
                <a:solidFill>
                  <a:schemeClr val="bg2"/>
                </a:solidFill>
                <a:latin typeface="Segoe UI" panose="020B0502040204020203" pitchFamily="34" charset="0"/>
                <a:ea typeface="Open Sans Condensed Light" panose="020B0306030504020204" pitchFamily="34" charset="0"/>
                <a:cs typeface="Segoe UI" panose="020B0502040204020203" pitchFamily="34" charset="0"/>
              </a:rPr>
              <a:t>А</a:t>
            </a:r>
            <a:endParaRPr lang="en-US" sz="2800" dirty="0">
              <a:solidFill>
                <a:schemeClr val="bg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47" name="Rectangle 46"/>
          <p:cNvSpPr/>
          <p:nvPr/>
        </p:nvSpPr>
        <p:spPr>
          <a:xfrm>
            <a:off x="2971819" y="1885011"/>
            <a:ext cx="2919813" cy="830997"/>
          </a:xfrm>
          <a:prstGeom prst="rect">
            <a:avLst/>
          </a:prstGeom>
        </p:spPr>
        <p:txBody>
          <a:bodyPr wrap="square">
            <a:spAutoFit/>
          </a:bodyPr>
          <a:lstStyle/>
          <a:p>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Unde</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omnis</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iste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natus</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error sit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voluptatem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accusantium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doloremque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laudantium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totam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rem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aperiam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eaque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ipsa</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quae ab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illo</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inventore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veritatis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t>
            </a:r>
            <a:endParaRPr lang="bg-BG"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48" name="Oval 47"/>
          <p:cNvSpPr/>
          <p:nvPr/>
        </p:nvSpPr>
        <p:spPr>
          <a:xfrm>
            <a:off x="2113566" y="2757083"/>
            <a:ext cx="834189" cy="8341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2"/>
                </a:solidFill>
                <a:latin typeface="Segoe UI" panose="020B0502040204020203" pitchFamily="34" charset="0"/>
                <a:ea typeface="Open Sans Condensed Light" panose="020B0306030504020204" pitchFamily="34" charset="0"/>
                <a:cs typeface="Segoe UI" panose="020B0502040204020203" pitchFamily="34" charset="0"/>
              </a:rPr>
              <a:t>B</a:t>
            </a:r>
            <a:endParaRPr lang="en-US" sz="2800" dirty="0">
              <a:solidFill>
                <a:schemeClr val="bg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49" name="Rectangle 48"/>
          <p:cNvSpPr/>
          <p:nvPr/>
        </p:nvSpPr>
        <p:spPr>
          <a:xfrm>
            <a:off x="2971819" y="2851011"/>
            <a:ext cx="2919813" cy="830997"/>
          </a:xfrm>
          <a:prstGeom prst="rect">
            <a:avLst/>
          </a:prstGeom>
        </p:spPr>
        <p:txBody>
          <a:bodyPr wrap="square">
            <a:spAutoFit/>
          </a:bodyPr>
          <a:lstStyle/>
          <a:p>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Oiste</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ramondos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natus</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error sit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voluptatem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accusantium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doloremque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laudantium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totam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rem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aperiam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eaque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ipsa</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quae ab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illo</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inventore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veritatis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t>
            </a:r>
            <a:endParaRPr lang="bg-BG"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50" name="Oval 49"/>
          <p:cNvSpPr/>
          <p:nvPr/>
        </p:nvSpPr>
        <p:spPr>
          <a:xfrm>
            <a:off x="2133769" y="3723083"/>
            <a:ext cx="834189" cy="8341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2"/>
                </a:solidFill>
                <a:latin typeface="Segoe UI" panose="020B0502040204020203" pitchFamily="34" charset="0"/>
                <a:ea typeface="Open Sans Condensed Light" panose="020B0306030504020204" pitchFamily="34" charset="0"/>
                <a:cs typeface="Segoe UI" panose="020B0502040204020203" pitchFamily="34" charset="0"/>
              </a:rPr>
              <a:t>C</a:t>
            </a:r>
            <a:endParaRPr lang="en-US" sz="2800" dirty="0">
              <a:solidFill>
                <a:schemeClr val="bg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51" name="Rectangle 50"/>
          <p:cNvSpPr/>
          <p:nvPr/>
        </p:nvSpPr>
        <p:spPr>
          <a:xfrm>
            <a:off x="2992022" y="3817011"/>
            <a:ext cx="2919813" cy="830997"/>
          </a:xfrm>
          <a:prstGeom prst="rect">
            <a:avLst/>
          </a:prstGeom>
        </p:spPr>
        <p:txBody>
          <a:bodyPr wrap="square">
            <a:spAutoFit/>
          </a:bodyPr>
          <a:lstStyle/>
          <a:p>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Rote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ramondos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natus</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error sit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voluptatem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accusantium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doloremque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laudantium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totam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rem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aperiam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eaque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ipsa</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quae ab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illo</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inventore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veritatis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t>
            </a:r>
            <a:endParaRPr lang="bg-BG"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52" name="Oval 51"/>
          <p:cNvSpPr/>
          <p:nvPr/>
        </p:nvSpPr>
        <p:spPr>
          <a:xfrm>
            <a:off x="2133769" y="4689083"/>
            <a:ext cx="834189" cy="83418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2"/>
                </a:solidFill>
                <a:latin typeface="Segoe UI" panose="020B0502040204020203" pitchFamily="34" charset="0"/>
                <a:ea typeface="Open Sans Condensed Light" panose="020B0306030504020204" pitchFamily="34" charset="0"/>
                <a:cs typeface="Segoe UI" panose="020B0502040204020203" pitchFamily="34" charset="0"/>
              </a:rPr>
              <a:t>D</a:t>
            </a:r>
            <a:endParaRPr lang="en-US" sz="2800" dirty="0">
              <a:solidFill>
                <a:schemeClr val="bg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53" name="Rectangle 52"/>
          <p:cNvSpPr/>
          <p:nvPr/>
        </p:nvSpPr>
        <p:spPr>
          <a:xfrm>
            <a:off x="2992022" y="4783011"/>
            <a:ext cx="2919813" cy="830997"/>
          </a:xfrm>
          <a:prstGeom prst="rect">
            <a:avLst/>
          </a:prstGeom>
        </p:spPr>
        <p:txBody>
          <a:bodyPr wrap="square">
            <a:spAutoFit/>
          </a:bodyPr>
          <a:lstStyle/>
          <a:p>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Rote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ramondos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natus</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error sit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voluptatem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accusantium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doloremque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laudantium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totam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rem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aperiam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eaque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ipsa</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quae ab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illo</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inventore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veritatis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t>
            </a:r>
            <a:endParaRPr lang="bg-BG"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54" name="Oval 53"/>
          <p:cNvSpPr/>
          <p:nvPr/>
        </p:nvSpPr>
        <p:spPr>
          <a:xfrm>
            <a:off x="6392797" y="1791083"/>
            <a:ext cx="834189" cy="83418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latin typeface="Segoe UI" panose="020B0502040204020203" pitchFamily="34" charset="0"/>
                <a:ea typeface="Open Sans Condensed Light" panose="020B0306030504020204" pitchFamily="34" charset="0"/>
                <a:cs typeface="Segoe UI" panose="020B0502040204020203" pitchFamily="34" charset="0"/>
              </a:rPr>
              <a:t>E</a:t>
            </a:r>
            <a:endParaRPr lang="en-US" sz="2800" dirty="0">
              <a:solidFill>
                <a:schemeClr val="tx1"/>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55" name="Rectangle 54"/>
          <p:cNvSpPr/>
          <p:nvPr/>
        </p:nvSpPr>
        <p:spPr>
          <a:xfrm>
            <a:off x="7251050" y="1885011"/>
            <a:ext cx="2919813" cy="830997"/>
          </a:xfrm>
          <a:prstGeom prst="rect">
            <a:avLst/>
          </a:prstGeom>
        </p:spPr>
        <p:txBody>
          <a:bodyPr wrap="square">
            <a:spAutoFit/>
          </a:bodyPr>
          <a:lstStyle/>
          <a:p>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Unde</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omnis</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iste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natus</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error sit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voluptatem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accusantium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doloremque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laudantium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totam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rem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aperiam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eaque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ipsa</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quae ab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illo</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inventore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veritatis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t>
            </a:r>
            <a:endParaRPr lang="bg-BG"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56" name="Oval 55"/>
          <p:cNvSpPr/>
          <p:nvPr/>
        </p:nvSpPr>
        <p:spPr>
          <a:xfrm>
            <a:off x="6392797" y="2757083"/>
            <a:ext cx="834189" cy="834189"/>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latin typeface="Segoe UI" panose="020B0502040204020203" pitchFamily="34" charset="0"/>
                <a:ea typeface="Open Sans Condensed Light" panose="020B0306030504020204" pitchFamily="34" charset="0"/>
                <a:cs typeface="Segoe UI" panose="020B0502040204020203" pitchFamily="34" charset="0"/>
              </a:rPr>
              <a:t>F</a:t>
            </a:r>
            <a:endParaRPr lang="en-US" sz="2800" dirty="0">
              <a:solidFill>
                <a:schemeClr val="bg1"/>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57" name="Rectangle 56"/>
          <p:cNvSpPr/>
          <p:nvPr/>
        </p:nvSpPr>
        <p:spPr>
          <a:xfrm>
            <a:off x="7251050" y="2851011"/>
            <a:ext cx="2919813" cy="830997"/>
          </a:xfrm>
          <a:prstGeom prst="rect">
            <a:avLst/>
          </a:prstGeom>
        </p:spPr>
        <p:txBody>
          <a:bodyPr wrap="square">
            <a:spAutoFit/>
          </a:bodyPr>
          <a:lstStyle/>
          <a:p>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Oiste</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ramondos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natus</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error sit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voluptatem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accusantium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doloremque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laudantium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totam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rem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aperiam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eaque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ipsa</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quae ab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illo</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inventore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veritatis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t>
            </a:r>
            <a:endParaRPr lang="bg-BG"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58" name="Oval 57"/>
          <p:cNvSpPr/>
          <p:nvPr/>
        </p:nvSpPr>
        <p:spPr>
          <a:xfrm>
            <a:off x="6413000" y="3723083"/>
            <a:ext cx="834189" cy="834189"/>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accent4"/>
                </a:solidFill>
                <a:latin typeface="Segoe UI" panose="020B0502040204020203" pitchFamily="34" charset="0"/>
                <a:ea typeface="Open Sans Condensed Light" panose="020B0306030504020204" pitchFamily="34" charset="0"/>
                <a:cs typeface="Segoe UI" panose="020B0502040204020203" pitchFamily="34" charset="0"/>
              </a:rPr>
              <a:t>G</a:t>
            </a:r>
            <a:endParaRPr lang="en-US" sz="2800" dirty="0">
              <a:solidFill>
                <a:schemeClr val="accent4"/>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59" name="Rectangle 58"/>
          <p:cNvSpPr/>
          <p:nvPr/>
        </p:nvSpPr>
        <p:spPr>
          <a:xfrm>
            <a:off x="7271253" y="3817011"/>
            <a:ext cx="2919813" cy="830997"/>
          </a:xfrm>
          <a:prstGeom prst="rect">
            <a:avLst/>
          </a:prstGeom>
        </p:spPr>
        <p:txBody>
          <a:bodyPr wrap="square">
            <a:spAutoFit/>
          </a:bodyPr>
          <a:lstStyle/>
          <a:p>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Rote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ramondos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natus</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error sit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voluptatem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accusantium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doloremque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laudantium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totam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rem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aperiam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eaque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ipsa</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quae ab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illo</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inventore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veritatis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t>
            </a:r>
            <a:endParaRPr lang="bg-BG"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60" name="Oval 59"/>
          <p:cNvSpPr/>
          <p:nvPr/>
        </p:nvSpPr>
        <p:spPr>
          <a:xfrm>
            <a:off x="6413000" y="4689083"/>
            <a:ext cx="834189" cy="834189"/>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2"/>
                </a:solidFill>
                <a:latin typeface="Segoe UI" panose="020B0502040204020203" pitchFamily="34" charset="0"/>
                <a:ea typeface="Open Sans Condensed Light" panose="020B0306030504020204" pitchFamily="34" charset="0"/>
                <a:cs typeface="Segoe UI" panose="020B0502040204020203" pitchFamily="34" charset="0"/>
              </a:rPr>
              <a:t>H</a:t>
            </a:r>
            <a:endParaRPr lang="en-US" sz="2800" dirty="0">
              <a:solidFill>
                <a:schemeClr val="tx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61" name="Rectangle 60"/>
          <p:cNvSpPr/>
          <p:nvPr/>
        </p:nvSpPr>
        <p:spPr>
          <a:xfrm>
            <a:off x="7271253" y="4783011"/>
            <a:ext cx="2919813" cy="830997"/>
          </a:xfrm>
          <a:prstGeom prst="rect">
            <a:avLst/>
          </a:prstGeom>
        </p:spPr>
        <p:txBody>
          <a:bodyPr wrap="square">
            <a:spAutoFit/>
          </a:bodyPr>
          <a:lstStyle/>
          <a:p>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Rote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ramondos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natus</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error sit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voluptatem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accusantium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doloremque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laudantium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totam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rem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aperiam</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eaque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ipsa</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quae ab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illo</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inventore</a:t>
            </a:r>
            <a:r>
              <a:rPr lang="en-US"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 </a:t>
            </a:r>
            <a:r>
              <a:rPr lang="en-US" sz="1200" dirty="0" err="1"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veritatis</a:t>
            </a:r>
            <a:r>
              <a:rPr lang="en-US" sz="1200" dirty="0" smtClean="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rPr>
              <a:t>.</a:t>
            </a:r>
            <a:endParaRPr lang="bg-BG" sz="1200" dirty="0">
              <a:solidFill>
                <a:schemeClr val="accent2"/>
              </a:solidFill>
              <a:latin typeface="Segoe UI" panose="020B0502040204020203" pitchFamily="34" charset="0"/>
              <a:ea typeface="Open Sans Condensed Light" panose="020B0306030504020204" pitchFamily="34" charset="0"/>
              <a:cs typeface="Segoe UI" panose="020B0502040204020203" pitchFamily="34" charset="0"/>
            </a:endParaRPr>
          </a:p>
        </p:txBody>
      </p:sp>
      <p:sp>
        <p:nvSpPr>
          <p:cNvPr id="22" name="Isosceles Triangle 21"/>
          <p:cNvSpPr/>
          <p:nvPr/>
        </p:nvSpPr>
        <p:spPr>
          <a:xfrm rot="5400000">
            <a:off x="1802558" y="2048910"/>
            <a:ext cx="597952" cy="318536"/>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cs typeface="Segoe UI" panose="020B0502040204020203" pitchFamily="34" charset="0"/>
            </a:endParaRPr>
          </a:p>
        </p:txBody>
      </p:sp>
      <p:sp>
        <p:nvSpPr>
          <p:cNvPr id="65" name="Isosceles Triangle 64"/>
          <p:cNvSpPr/>
          <p:nvPr/>
        </p:nvSpPr>
        <p:spPr>
          <a:xfrm rot="5400000">
            <a:off x="1800704" y="3980208"/>
            <a:ext cx="597952" cy="318536"/>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cs typeface="Segoe UI" panose="020B0502040204020203" pitchFamily="34" charset="0"/>
            </a:endParaRPr>
          </a:p>
        </p:txBody>
      </p:sp>
      <p:sp>
        <p:nvSpPr>
          <p:cNvPr id="67" name="Isosceles Triangle 66"/>
          <p:cNvSpPr/>
          <p:nvPr/>
        </p:nvSpPr>
        <p:spPr>
          <a:xfrm rot="5400000">
            <a:off x="1797697" y="3014208"/>
            <a:ext cx="597952" cy="318536"/>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cs typeface="Segoe UI" panose="020B0502040204020203" pitchFamily="34" charset="0"/>
            </a:endParaRPr>
          </a:p>
        </p:txBody>
      </p:sp>
      <p:sp>
        <p:nvSpPr>
          <p:cNvPr id="68" name="Isosceles Triangle 67"/>
          <p:cNvSpPr/>
          <p:nvPr/>
        </p:nvSpPr>
        <p:spPr>
          <a:xfrm rot="5400000">
            <a:off x="1797697" y="4937585"/>
            <a:ext cx="597952" cy="318536"/>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cs typeface="Segoe UI" panose="020B0502040204020203" pitchFamily="34" charset="0"/>
            </a:endParaRPr>
          </a:p>
        </p:txBody>
      </p:sp>
      <p:sp>
        <p:nvSpPr>
          <p:cNvPr id="25" name="Rectangle 24"/>
          <p:cNvSpPr/>
          <p:nvPr/>
        </p:nvSpPr>
        <p:spPr>
          <a:xfrm>
            <a:off x="6942241" y="1791083"/>
            <a:ext cx="117910" cy="37321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cs typeface="Segoe UI" panose="020B0502040204020203" pitchFamily="34" charset="0"/>
            </a:endParaRPr>
          </a:p>
        </p:txBody>
      </p:sp>
      <p:sp>
        <p:nvSpPr>
          <p:cNvPr id="4" name="Title 3"/>
          <p:cNvSpPr>
            <a:spLocks noGrp="1"/>
          </p:cNvSpPr>
          <p:nvPr>
            <p:ph type="ctrTitle"/>
          </p:nvPr>
        </p:nvSpPr>
        <p:spPr/>
        <p:txBody>
          <a:bodyPr/>
          <a:lstStyle/>
          <a:p>
            <a:endParaRPr lang="en-US"/>
          </a:p>
        </p:txBody>
      </p:sp>
      <p:sp>
        <p:nvSpPr>
          <p:cNvPr id="28" name="Rectangle 27"/>
          <p:cNvSpPr/>
          <p:nvPr/>
        </p:nvSpPr>
        <p:spPr>
          <a:xfrm>
            <a:off x="0" y="0"/>
            <a:ext cx="12192000" cy="1182189"/>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3684B"/>
              </a:solidFill>
            </a:endParaRPr>
          </a:p>
        </p:txBody>
      </p:sp>
      <p:sp>
        <p:nvSpPr>
          <p:cNvPr id="29" name="Title 1"/>
          <p:cNvSpPr txBox="1">
            <a:spLocks/>
          </p:cNvSpPr>
          <p:nvPr/>
        </p:nvSpPr>
        <p:spPr>
          <a:xfrm>
            <a:off x="426721" y="281442"/>
            <a:ext cx="9144000" cy="900747"/>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4800" kern="1200" spc="-150">
                <a:solidFill>
                  <a:schemeClr val="tx1"/>
                </a:solidFill>
                <a:latin typeface="Segoe UI Semilight" pitchFamily="34" charset="0"/>
                <a:ea typeface="Open Sans Condensed Light" panose="020B0306030504020204" pitchFamily="34" charset="0"/>
                <a:cs typeface="Segoe UI Semilight" pitchFamily="34" charset="0"/>
              </a:defRPr>
            </a:lvl1pPr>
          </a:lstStyle>
          <a:p>
            <a:pPr algn="l"/>
            <a:r>
              <a:rPr lang="en-US" dirty="0" smtClean="0">
                <a:solidFill>
                  <a:schemeClr val="bg2"/>
                </a:solidFill>
                <a:latin typeface="Segoe UI" panose="020B0502040204020203" pitchFamily="34" charset="0"/>
                <a:cs typeface="Segoe UI" panose="020B0502040204020203" pitchFamily="34" charset="0"/>
              </a:rPr>
              <a:t>TARGET MARKETS AND ACCOUNTS</a:t>
            </a:r>
            <a:endParaRPr lang="en-US" dirty="0">
              <a:solidFill>
                <a:schemeClr val="bg2"/>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5557551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lide Number Placeholder 44"/>
          <p:cNvSpPr>
            <a:spLocks noGrp="1"/>
          </p:cNvSpPr>
          <p:nvPr>
            <p:ph type="sldNum" sz="quarter" idx="4"/>
          </p:nvPr>
        </p:nvSpPr>
        <p:spPr/>
        <p:txBody>
          <a:bodyPr/>
          <a:lstStyle/>
          <a:p>
            <a:fld id="{CCB13F18-A32D-40F8-92A2-4CABB04772E8}" type="slidenum">
              <a:rPr lang="bg-BG" smtClean="0"/>
              <a:pPr/>
              <a:t>24</a:t>
            </a:fld>
            <a:endParaRPr lang="bg-BG" dirty="0"/>
          </a:p>
        </p:txBody>
      </p:sp>
      <p:sp>
        <p:nvSpPr>
          <p:cNvPr id="9" name="TextBox 8"/>
          <p:cNvSpPr txBox="1"/>
          <p:nvPr/>
        </p:nvSpPr>
        <p:spPr>
          <a:xfrm>
            <a:off x="2722012" y="1897682"/>
            <a:ext cx="2820405" cy="3539430"/>
          </a:xfrm>
          <a:prstGeom prst="rect">
            <a:avLst/>
          </a:prstGeom>
          <a:noFill/>
        </p:spPr>
        <p:txBody>
          <a:bodyPr wrap="square" rtlCol="0">
            <a:spAutoFit/>
          </a:bodyPr>
          <a:lstStyle/>
          <a:p>
            <a:r>
              <a:rPr lang="en-US" sz="1400" dirty="0" smtClean="0">
                <a:solidFill>
                  <a:schemeClr val="bg2">
                    <a:lumMod val="50000"/>
                  </a:schemeClr>
                </a:solidFill>
              </a:rPr>
              <a:t>Clive’s strong background in the education space and sales team building brings huge opportunity to ITWorx to develop it’s customer and partner  base in the UK and Europe.</a:t>
            </a:r>
          </a:p>
          <a:p>
            <a:endParaRPr lang="en-US" sz="1400" dirty="0">
              <a:solidFill>
                <a:schemeClr val="bg2">
                  <a:lumMod val="50000"/>
                </a:schemeClr>
              </a:solidFill>
            </a:endParaRPr>
          </a:p>
          <a:p>
            <a:r>
              <a:rPr lang="en-US" sz="1400" dirty="0" smtClean="0">
                <a:solidFill>
                  <a:schemeClr val="bg2">
                    <a:lumMod val="50000"/>
                  </a:schemeClr>
                </a:solidFill>
              </a:rPr>
              <a:t>Clive’s key strength is the ability to establish and secure long term customer and partner relationships through open and  consistent communication backed by excellent customer service. </a:t>
            </a:r>
          </a:p>
          <a:p>
            <a:endParaRPr lang="en-US" sz="1400" dirty="0">
              <a:solidFill>
                <a:schemeClr val="bg2">
                  <a:lumMod val="50000"/>
                </a:schemeClr>
              </a:solidFill>
            </a:endParaRPr>
          </a:p>
          <a:p>
            <a:endParaRPr lang="en-US" sz="1400" dirty="0" smtClean="0">
              <a:solidFill>
                <a:schemeClr val="bg2">
                  <a:lumMod val="50000"/>
                </a:schemeClr>
              </a:solidFill>
            </a:endParaRPr>
          </a:p>
          <a:p>
            <a:endParaRPr lang="en-US" sz="1400" dirty="0">
              <a:solidFill>
                <a:schemeClr val="bg2">
                  <a:lumMod val="50000"/>
                </a:schemeClr>
              </a:solidFill>
            </a:endParaRPr>
          </a:p>
          <a:p>
            <a:endParaRPr lang="en-US" sz="1400" dirty="0">
              <a:solidFill>
                <a:schemeClr val="bg2">
                  <a:lumMod val="50000"/>
                </a:schemeClr>
              </a:solidFill>
            </a:endParaRPr>
          </a:p>
        </p:txBody>
      </p:sp>
      <p:sp>
        <p:nvSpPr>
          <p:cNvPr id="28" name="TextBox 27"/>
          <p:cNvSpPr txBox="1"/>
          <p:nvPr/>
        </p:nvSpPr>
        <p:spPr>
          <a:xfrm>
            <a:off x="8412138" y="1897682"/>
            <a:ext cx="3369553" cy="3323987"/>
          </a:xfrm>
          <a:prstGeom prst="rect">
            <a:avLst/>
          </a:prstGeom>
          <a:noFill/>
        </p:spPr>
        <p:txBody>
          <a:bodyPr wrap="square" rtlCol="0">
            <a:spAutoFit/>
          </a:bodyPr>
          <a:lstStyle/>
          <a:p>
            <a:pPr marL="285750" indent="-285750">
              <a:buFont typeface="Arial" panose="020B0604020202020204" pitchFamily="34" charset="0"/>
              <a:buChar char="•"/>
            </a:pPr>
            <a:r>
              <a:rPr lang="en-US" sz="1400" dirty="0">
                <a:solidFill>
                  <a:schemeClr val="bg2">
                    <a:lumMod val="50000"/>
                  </a:schemeClr>
                </a:solidFill>
              </a:rPr>
              <a:t>Magdy has extensive experience in developing and maintaining relationships with ITWORX Education customers building on his successful track record in growing business and revenue for the organization. He has also managed some of the most strategic partners for the organization such as Microsoft and </a:t>
            </a:r>
            <a:r>
              <a:rPr lang="en-US" sz="1400" dirty="0" smtClean="0">
                <a:solidFill>
                  <a:schemeClr val="bg2">
                    <a:lumMod val="50000"/>
                  </a:schemeClr>
                </a:solidFill>
              </a:rPr>
              <a:t>Pearson</a:t>
            </a:r>
          </a:p>
          <a:p>
            <a:pPr marL="285750" indent="-285750">
              <a:buFont typeface="Arial" panose="020B0604020202020204" pitchFamily="34" charset="0"/>
              <a:buChar char="•"/>
            </a:pPr>
            <a:endParaRPr lang="en-US" sz="1400" dirty="0">
              <a:solidFill>
                <a:schemeClr val="bg2">
                  <a:lumMod val="50000"/>
                </a:schemeClr>
              </a:solidFill>
            </a:endParaRPr>
          </a:p>
          <a:p>
            <a:pPr marL="285750" indent="-285750">
              <a:buFont typeface="Arial" panose="020B0604020202020204" pitchFamily="34" charset="0"/>
              <a:buChar char="•"/>
            </a:pPr>
            <a:r>
              <a:rPr lang="en-US" sz="1400" dirty="0">
                <a:solidFill>
                  <a:schemeClr val="bg2">
                    <a:lumMod val="50000"/>
                  </a:schemeClr>
                </a:solidFill>
              </a:rPr>
              <a:t>Magdy has successfully lead teams across multiple geographies and, as the Education Sales Manager, he will continue in his role as the main driver for sales-driven revenue</a:t>
            </a:r>
          </a:p>
        </p:txBody>
      </p:sp>
      <p:grpSp>
        <p:nvGrpSpPr>
          <p:cNvPr id="43" name="Group 42"/>
          <p:cNvGrpSpPr/>
          <p:nvPr/>
        </p:nvGrpSpPr>
        <p:grpSpPr>
          <a:xfrm>
            <a:off x="796598" y="1997154"/>
            <a:ext cx="1798365" cy="2493723"/>
            <a:chOff x="717799" y="1693294"/>
            <a:chExt cx="1798365" cy="2493723"/>
          </a:xfrm>
        </p:grpSpPr>
        <p:sp>
          <p:nvSpPr>
            <p:cNvPr id="44" name="Rectangle 43"/>
            <p:cNvSpPr/>
            <p:nvPr/>
          </p:nvSpPr>
          <p:spPr>
            <a:xfrm>
              <a:off x="717799" y="3534000"/>
              <a:ext cx="178165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pc="-150">
                <a:latin typeface="Segoe UI Light" pitchFamily="34" charset="0"/>
                <a:cs typeface="Segoe UI Light" pitchFamily="34" charset="0"/>
              </a:endParaRPr>
            </a:p>
          </p:txBody>
        </p:sp>
        <p:sp>
          <p:nvSpPr>
            <p:cNvPr id="46" name="Rectangle 45"/>
            <p:cNvSpPr/>
            <p:nvPr/>
          </p:nvSpPr>
          <p:spPr>
            <a:xfrm>
              <a:off x="718134" y="3943353"/>
              <a:ext cx="1783239" cy="2259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pc="-150">
                <a:latin typeface="Segoe UI Light" pitchFamily="34" charset="0"/>
                <a:cs typeface="Segoe UI Light" pitchFamily="34" charset="0"/>
              </a:endParaRPr>
            </a:p>
          </p:txBody>
        </p:sp>
        <p:sp>
          <p:nvSpPr>
            <p:cNvPr id="47" name="TextBox 46"/>
            <p:cNvSpPr txBox="1"/>
            <p:nvPr/>
          </p:nvSpPr>
          <p:spPr>
            <a:xfrm>
              <a:off x="788284" y="3910018"/>
              <a:ext cx="1597675" cy="276999"/>
            </a:xfrm>
            <a:prstGeom prst="rect">
              <a:avLst/>
            </a:prstGeom>
            <a:noFill/>
          </p:spPr>
          <p:txBody>
            <a:bodyPr wrap="square" rtlCol="0">
              <a:spAutoFit/>
            </a:bodyPr>
            <a:lstStyle/>
            <a:p>
              <a:pPr algn="ctr"/>
              <a:r>
                <a:rPr lang="en-US" sz="1200" dirty="0" smtClean="0">
                  <a:solidFill>
                    <a:schemeClr val="bg2"/>
                  </a:solidFill>
                  <a:latin typeface="Segoe UI Light" pitchFamily="34" charset="0"/>
                  <a:ea typeface="Open Sans Condensed Light" panose="020B0306030504020204" pitchFamily="34" charset="0"/>
                  <a:cs typeface="Segoe UI Light" pitchFamily="34" charset="0"/>
                </a:rPr>
                <a:t>Sales Manager- EU</a:t>
              </a:r>
              <a:endParaRPr lang="bg-BG" sz="1200" dirty="0">
                <a:solidFill>
                  <a:schemeClr val="bg2"/>
                </a:solidFill>
                <a:latin typeface="Segoe UI Light" pitchFamily="34" charset="0"/>
                <a:ea typeface="Open Sans Condensed Light" panose="020B0306030504020204" pitchFamily="34" charset="0"/>
                <a:cs typeface="Segoe UI Light" pitchFamily="34" charset="0"/>
              </a:endParaRPr>
            </a:p>
          </p:txBody>
        </p:sp>
        <p:sp>
          <p:nvSpPr>
            <p:cNvPr id="48" name="TextBox 47"/>
            <p:cNvSpPr txBox="1"/>
            <p:nvPr/>
          </p:nvSpPr>
          <p:spPr>
            <a:xfrm>
              <a:off x="781334" y="3563938"/>
              <a:ext cx="1533772" cy="400110"/>
            </a:xfrm>
            <a:prstGeom prst="rect">
              <a:avLst/>
            </a:prstGeom>
            <a:noFill/>
          </p:spPr>
          <p:txBody>
            <a:bodyPr wrap="square" rtlCol="0">
              <a:spAutoFit/>
            </a:bodyPr>
            <a:lstStyle/>
            <a:p>
              <a:pPr algn="ctr"/>
              <a:r>
                <a:rPr lang="en-US" sz="2000" spc="-150" dirty="0" smtClean="0">
                  <a:solidFill>
                    <a:schemeClr val="accent2"/>
                  </a:solidFill>
                  <a:latin typeface="Segoe UI Light" pitchFamily="34" charset="0"/>
                  <a:ea typeface="Open Sans Condensed Light" panose="020B0306030504020204" pitchFamily="34" charset="0"/>
                  <a:cs typeface="Segoe UI Light" pitchFamily="34" charset="0"/>
                </a:rPr>
                <a:t>Clive Wright</a:t>
              </a:r>
              <a:endParaRPr lang="bg-BG" sz="2000" spc="-150" dirty="0">
                <a:solidFill>
                  <a:schemeClr val="accent2"/>
                </a:solidFill>
                <a:latin typeface="Segoe UI Light" pitchFamily="34" charset="0"/>
                <a:ea typeface="Open Sans Condensed Light" panose="020B0306030504020204" pitchFamily="34" charset="0"/>
                <a:cs typeface="Segoe UI Light" pitchFamily="34" charset="0"/>
              </a:endParaRPr>
            </a:p>
          </p:txBody>
        </p:sp>
        <p:sp>
          <p:nvSpPr>
            <p:cNvPr id="49" name="Rectangle 48"/>
            <p:cNvSpPr/>
            <p:nvPr/>
          </p:nvSpPr>
          <p:spPr>
            <a:xfrm>
              <a:off x="717799" y="1693294"/>
              <a:ext cx="1798365" cy="179836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bg-BG"/>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bg-BG"/>
            </a:p>
          </p:txBody>
        </p:sp>
        <p:pic>
          <p:nvPicPr>
            <p:cNvPr id="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62243" y="1718733"/>
              <a:ext cx="1739568" cy="1675140"/>
            </a:xfrm>
            <a:prstGeom prst="rect">
              <a:avLst/>
            </a:prstGeom>
            <a:noFill/>
          </p:spPr>
        </p:pic>
      </p:grpSp>
      <p:grpSp>
        <p:nvGrpSpPr>
          <p:cNvPr id="51" name="Group 50"/>
          <p:cNvGrpSpPr/>
          <p:nvPr/>
        </p:nvGrpSpPr>
        <p:grpSpPr>
          <a:xfrm>
            <a:off x="6369578" y="1997154"/>
            <a:ext cx="1876824" cy="2493723"/>
            <a:chOff x="3010953" y="1693294"/>
            <a:chExt cx="1876824" cy="2493723"/>
          </a:xfrm>
        </p:grpSpPr>
        <p:sp>
          <p:nvSpPr>
            <p:cNvPr id="52" name="Rectangle 51"/>
            <p:cNvSpPr/>
            <p:nvPr/>
          </p:nvSpPr>
          <p:spPr>
            <a:xfrm>
              <a:off x="3091161" y="3533999"/>
              <a:ext cx="178165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pc="-150">
                <a:latin typeface="Segoe UI Light" pitchFamily="34" charset="0"/>
                <a:cs typeface="Segoe UI Light" pitchFamily="34" charset="0"/>
              </a:endParaRPr>
            </a:p>
          </p:txBody>
        </p:sp>
        <p:sp>
          <p:nvSpPr>
            <p:cNvPr id="53" name="Rectangle 52"/>
            <p:cNvSpPr/>
            <p:nvPr/>
          </p:nvSpPr>
          <p:spPr>
            <a:xfrm>
              <a:off x="3091220" y="3943353"/>
              <a:ext cx="1783239" cy="22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pc="-150">
                <a:latin typeface="Segoe UI Light" pitchFamily="34" charset="0"/>
                <a:cs typeface="Segoe UI Light" pitchFamily="34" charset="0"/>
              </a:endParaRPr>
            </a:p>
          </p:txBody>
        </p:sp>
        <p:sp>
          <p:nvSpPr>
            <p:cNvPr id="54" name="TextBox 53"/>
            <p:cNvSpPr txBox="1"/>
            <p:nvPr/>
          </p:nvSpPr>
          <p:spPr>
            <a:xfrm>
              <a:off x="3176689" y="3910018"/>
              <a:ext cx="1686227" cy="276999"/>
            </a:xfrm>
            <a:prstGeom prst="rect">
              <a:avLst/>
            </a:prstGeom>
            <a:noFill/>
          </p:spPr>
          <p:txBody>
            <a:bodyPr wrap="square" rtlCol="0">
              <a:spAutoFit/>
            </a:bodyPr>
            <a:lstStyle/>
            <a:p>
              <a:pPr algn="ctr"/>
              <a:r>
                <a:rPr lang="en-US" sz="1200" dirty="0" smtClean="0">
                  <a:solidFill>
                    <a:schemeClr val="bg2"/>
                  </a:solidFill>
                  <a:latin typeface="Segoe UI Light" pitchFamily="34" charset="0"/>
                  <a:ea typeface="Open Sans Condensed Light" panose="020B0306030504020204" pitchFamily="34" charset="0"/>
                  <a:cs typeface="Segoe UI Light" pitchFamily="34" charset="0"/>
                </a:rPr>
                <a:t>Sales Manager</a:t>
              </a:r>
              <a:endParaRPr lang="bg-BG" sz="1200" dirty="0">
                <a:solidFill>
                  <a:schemeClr val="bg2"/>
                </a:solidFill>
                <a:latin typeface="Segoe UI Light" pitchFamily="34" charset="0"/>
                <a:ea typeface="Open Sans Condensed Light" panose="020B0306030504020204" pitchFamily="34" charset="0"/>
                <a:cs typeface="Segoe UI Light" pitchFamily="34" charset="0"/>
              </a:endParaRPr>
            </a:p>
          </p:txBody>
        </p:sp>
        <p:sp>
          <p:nvSpPr>
            <p:cNvPr id="55" name="TextBox 54"/>
            <p:cNvSpPr txBox="1"/>
            <p:nvPr/>
          </p:nvSpPr>
          <p:spPr>
            <a:xfrm>
              <a:off x="3010953" y="3563938"/>
              <a:ext cx="1866468" cy="400110"/>
            </a:xfrm>
            <a:prstGeom prst="rect">
              <a:avLst/>
            </a:prstGeom>
            <a:noFill/>
          </p:spPr>
          <p:txBody>
            <a:bodyPr wrap="square" rtlCol="0">
              <a:spAutoFit/>
            </a:bodyPr>
            <a:lstStyle/>
            <a:p>
              <a:pPr algn="ctr"/>
              <a:r>
                <a:rPr lang="en-US" sz="2000" spc="-150" dirty="0" smtClean="0">
                  <a:solidFill>
                    <a:schemeClr val="accent2"/>
                  </a:solidFill>
                  <a:latin typeface="Segoe UI Light" pitchFamily="34" charset="0"/>
                  <a:ea typeface="Open Sans Condensed Light" panose="020B0306030504020204" pitchFamily="34" charset="0"/>
                  <a:cs typeface="Segoe UI Light" pitchFamily="34" charset="0"/>
                </a:rPr>
                <a:t>Magdy El </a:t>
              </a:r>
              <a:r>
                <a:rPr lang="en-US" sz="2000" spc="-150" dirty="0" err="1" smtClean="0">
                  <a:solidFill>
                    <a:schemeClr val="accent2"/>
                  </a:solidFill>
                  <a:latin typeface="Segoe UI Light" pitchFamily="34" charset="0"/>
                  <a:ea typeface="Open Sans Condensed Light" panose="020B0306030504020204" pitchFamily="34" charset="0"/>
                  <a:cs typeface="Segoe UI Light" pitchFamily="34" charset="0"/>
                </a:rPr>
                <a:t>Komy</a:t>
              </a:r>
              <a:endParaRPr lang="bg-BG" sz="2000" spc="-150" dirty="0">
                <a:solidFill>
                  <a:schemeClr val="accent2"/>
                </a:solidFill>
                <a:latin typeface="Segoe UI Light" pitchFamily="34" charset="0"/>
                <a:ea typeface="Open Sans Condensed Light" panose="020B0306030504020204" pitchFamily="34" charset="0"/>
                <a:cs typeface="Segoe UI Light" pitchFamily="34" charset="0"/>
              </a:endParaRPr>
            </a:p>
          </p:txBody>
        </p:sp>
        <p:sp>
          <p:nvSpPr>
            <p:cNvPr id="56" name="Rectangle 55"/>
            <p:cNvSpPr/>
            <p:nvPr/>
          </p:nvSpPr>
          <p:spPr>
            <a:xfrm>
              <a:off x="3089412" y="1693294"/>
              <a:ext cx="1798365" cy="179836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bg-BG"/>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bg-BG"/>
            </a:p>
          </p:txBody>
        </p:sp>
        <p:pic>
          <p:nvPicPr>
            <p:cNvPr id="5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37143" y="1718733"/>
              <a:ext cx="1739568" cy="1675140"/>
            </a:xfrm>
            <a:prstGeom prst="rect">
              <a:avLst/>
            </a:prstGeom>
            <a:noFill/>
          </p:spPr>
        </p:pic>
      </p:grpSp>
      <p:sp>
        <p:nvSpPr>
          <p:cNvPr id="3" name="Title 2"/>
          <p:cNvSpPr>
            <a:spLocks noGrp="1"/>
          </p:cNvSpPr>
          <p:nvPr>
            <p:ph type="ctrTitle"/>
          </p:nvPr>
        </p:nvSpPr>
        <p:spPr/>
        <p:txBody>
          <a:bodyPr/>
          <a:lstStyle/>
          <a:p>
            <a:endParaRPr lang="en-US"/>
          </a:p>
        </p:txBody>
      </p:sp>
      <p:sp>
        <p:nvSpPr>
          <p:cNvPr id="21" name="Rectangle 20"/>
          <p:cNvSpPr/>
          <p:nvPr/>
        </p:nvSpPr>
        <p:spPr>
          <a:xfrm>
            <a:off x="0" y="0"/>
            <a:ext cx="12192000" cy="1182189"/>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3684B"/>
              </a:solidFill>
            </a:endParaRPr>
          </a:p>
        </p:txBody>
      </p:sp>
      <p:sp>
        <p:nvSpPr>
          <p:cNvPr id="22" name="Title 1"/>
          <p:cNvSpPr txBox="1">
            <a:spLocks/>
          </p:cNvSpPr>
          <p:nvPr/>
        </p:nvSpPr>
        <p:spPr>
          <a:xfrm>
            <a:off x="426721" y="281442"/>
            <a:ext cx="9144000" cy="90074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800" kern="1200" spc="-150">
                <a:solidFill>
                  <a:schemeClr val="tx1"/>
                </a:solidFill>
                <a:latin typeface="Segoe UI Semilight" pitchFamily="34" charset="0"/>
                <a:ea typeface="Open Sans Condensed Light" panose="020B0306030504020204" pitchFamily="34" charset="0"/>
                <a:cs typeface="Segoe UI Semilight" pitchFamily="34" charset="0"/>
              </a:defRPr>
            </a:lvl1pPr>
          </a:lstStyle>
          <a:p>
            <a:pPr algn="l"/>
            <a:r>
              <a:rPr lang="en-US" dirty="0" smtClean="0">
                <a:solidFill>
                  <a:schemeClr val="bg2"/>
                </a:solidFill>
                <a:latin typeface="Segoe UI" panose="020B0502040204020203" pitchFamily="34" charset="0"/>
                <a:cs typeface="Segoe UI" panose="020B0502040204020203" pitchFamily="34" charset="0"/>
              </a:rPr>
              <a:t>WHO TO TALK WITH</a:t>
            </a:r>
            <a:endParaRPr lang="en-US" dirty="0">
              <a:solidFill>
                <a:schemeClr val="bg2"/>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0362255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24" descr="url.png"/>
          <p:cNvPicPr>
            <a:picLocks noChangeAspect="1"/>
          </p:cNvPicPr>
          <p:nvPr/>
        </p:nvPicPr>
        <p:blipFill>
          <a:blip r:embed="rId3" cstate="print">
            <a:duotone>
              <a:prstClr val="black"/>
              <a:schemeClr val="accent3">
                <a:tint val="45000"/>
                <a:satMod val="400000"/>
              </a:schemeClr>
            </a:duotone>
          </a:blip>
          <a:stretch>
            <a:fillRect/>
          </a:stretch>
        </p:blipFill>
        <p:spPr>
          <a:xfrm>
            <a:off x="0" y="0"/>
            <a:ext cx="12192000" cy="6852165"/>
          </a:xfrm>
          <a:prstGeom prst="rect">
            <a:avLst/>
          </a:prstGeom>
        </p:spPr>
      </p:pic>
      <p:sp>
        <p:nvSpPr>
          <p:cNvPr id="14" name="Title 1"/>
          <p:cNvSpPr txBox="1">
            <a:spLocks/>
          </p:cNvSpPr>
          <p:nvPr/>
        </p:nvSpPr>
        <p:spPr>
          <a:xfrm>
            <a:off x="3053596" y="5454739"/>
            <a:ext cx="5842753" cy="90074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spc="-300" dirty="0" smtClean="0">
                <a:solidFill>
                  <a:schemeClr val="bg2"/>
                </a:solidFill>
                <a:latin typeface="Segoe UI Semilight" pitchFamily="34" charset="0"/>
                <a:ea typeface="Open Sans Condensed Light" panose="020B0306030504020204" pitchFamily="34" charset="0"/>
                <a:cs typeface="Segoe UI Semilight" pitchFamily="34" charset="0"/>
              </a:rPr>
              <a:t>Thanks for Watching</a:t>
            </a:r>
          </a:p>
        </p:txBody>
      </p:sp>
      <p:sp>
        <p:nvSpPr>
          <p:cNvPr id="16" name="Rectangle 15"/>
          <p:cNvSpPr/>
          <p:nvPr/>
        </p:nvSpPr>
        <p:spPr>
          <a:xfrm>
            <a:off x="3527828" y="6199349"/>
            <a:ext cx="4894289" cy="463204"/>
          </a:xfrm>
          <a:prstGeom prst="rect">
            <a:avLst/>
          </a:prstGeom>
        </p:spPr>
        <p:txBody>
          <a:bodyPr wrap="square">
            <a:spAutoFit/>
          </a:bodyPr>
          <a:lstStyle/>
          <a:p>
            <a:pPr algn="ctr"/>
            <a:r>
              <a:rPr lang="bg-BG" sz="2410" spc="-300" dirty="0" smtClean="0">
                <a:solidFill>
                  <a:srgbClr val="312D2B"/>
                </a:solidFill>
                <a:latin typeface="Segoe UI Semilight" pitchFamily="34" charset="0"/>
                <a:cs typeface="Segoe UI Semilight" pitchFamily="34" charset="0"/>
              </a:rPr>
              <a:t>STRATEGY PRESENTATION TEMPLATE</a:t>
            </a:r>
            <a:endParaRPr lang="bg-BG" sz="2410" spc="-300" dirty="0">
              <a:solidFill>
                <a:srgbClr val="312D2B"/>
              </a:solidFill>
              <a:latin typeface="Segoe UI Semilight" pitchFamily="34" charset="0"/>
              <a:cs typeface="Segoe UI Semilight" pitchFamily="34" charset="0"/>
            </a:endParaRPr>
          </a:p>
        </p:txBody>
      </p:sp>
      <p:sp>
        <p:nvSpPr>
          <p:cNvPr id="2" name="Picture Placeholder 1" hidden="1"/>
          <p:cNvSpPr>
            <a:spLocks noGrp="1"/>
          </p:cNvSpPr>
          <p:nvPr>
            <p:ph type="pic" sz="quarter" idx="10"/>
          </p:nvPr>
        </p:nvSpPr>
        <p:spPr/>
      </p:sp>
      <p:grpSp>
        <p:nvGrpSpPr>
          <p:cNvPr id="15" name="Group 14"/>
          <p:cNvGrpSpPr/>
          <p:nvPr/>
        </p:nvGrpSpPr>
        <p:grpSpPr>
          <a:xfrm>
            <a:off x="571500" y="0"/>
            <a:ext cx="1581150" cy="3238500"/>
            <a:chOff x="571500" y="0"/>
            <a:chExt cx="1581150" cy="3238500"/>
          </a:xfrm>
        </p:grpSpPr>
        <p:sp>
          <p:nvSpPr>
            <p:cNvPr id="11" name="Rectangle 10"/>
            <p:cNvSpPr/>
            <p:nvPr/>
          </p:nvSpPr>
          <p:spPr>
            <a:xfrm>
              <a:off x="609599" y="0"/>
              <a:ext cx="1543051" cy="32385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a:p>
          </p:txBody>
        </p:sp>
        <p:pic>
          <p:nvPicPr>
            <p:cNvPr id="10" name="Picture 2" descr="D:\eduworx\Logo\ITWORX LOGO Final4 - Colored1.png"/>
            <p:cNvPicPr>
              <a:picLocks noChangeAspect="1" noChangeArrowheads="1"/>
            </p:cNvPicPr>
            <p:nvPr/>
          </p:nvPicPr>
          <p:blipFill>
            <a:blip r:embed="rId4" cstate="print"/>
            <a:srcRect r="68977"/>
            <a:stretch>
              <a:fillRect/>
            </a:stretch>
          </p:blipFill>
          <p:spPr bwMode="auto">
            <a:xfrm>
              <a:off x="571500" y="1629088"/>
              <a:ext cx="1428750" cy="1242805"/>
            </a:xfrm>
            <a:prstGeom prst="rect">
              <a:avLst/>
            </a:prstGeom>
            <a:noFill/>
          </p:spPr>
        </p:pic>
      </p:grpSp>
      <p:sp>
        <p:nvSpPr>
          <p:cNvPr id="17" name="Rectangle 16"/>
          <p:cNvSpPr/>
          <p:nvPr/>
        </p:nvSpPr>
        <p:spPr>
          <a:xfrm>
            <a:off x="12075044" y="3526466"/>
            <a:ext cx="116956" cy="11444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8" name="Rectangle 17"/>
          <p:cNvSpPr/>
          <p:nvPr/>
        </p:nvSpPr>
        <p:spPr>
          <a:xfrm>
            <a:off x="12075044" y="4670941"/>
            <a:ext cx="116956" cy="1098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9" name="Rectangle 18"/>
          <p:cNvSpPr/>
          <p:nvPr/>
        </p:nvSpPr>
        <p:spPr>
          <a:xfrm>
            <a:off x="12075044" y="5769935"/>
            <a:ext cx="116956" cy="10953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nvGrpSpPr>
          <p:cNvPr id="20" name="Group 19"/>
          <p:cNvGrpSpPr/>
          <p:nvPr/>
        </p:nvGrpSpPr>
        <p:grpSpPr>
          <a:xfrm>
            <a:off x="0" y="0"/>
            <a:ext cx="152400" cy="3197968"/>
            <a:chOff x="0" y="0"/>
            <a:chExt cx="299546" cy="3197968"/>
          </a:xfrm>
        </p:grpSpPr>
        <p:sp>
          <p:nvSpPr>
            <p:cNvPr id="21" name="Rectangle 20"/>
            <p:cNvSpPr/>
            <p:nvPr/>
          </p:nvSpPr>
          <p:spPr>
            <a:xfrm>
              <a:off x="0" y="0"/>
              <a:ext cx="299546" cy="1098086"/>
            </a:xfrm>
            <a:prstGeom prst="rect">
              <a:avLst/>
            </a:prstGeom>
            <a:solidFill>
              <a:srgbClr val="8DDC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22" name="Rectangle 21"/>
            <p:cNvSpPr/>
            <p:nvPr/>
          </p:nvSpPr>
          <p:spPr>
            <a:xfrm>
              <a:off x="0" y="1099649"/>
              <a:ext cx="299546" cy="1054448"/>
            </a:xfrm>
            <a:prstGeom prst="rect">
              <a:avLst/>
            </a:prstGeom>
            <a:solidFill>
              <a:srgbClr val="33A0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23" name="Rectangle 22"/>
            <p:cNvSpPr/>
            <p:nvPr/>
          </p:nvSpPr>
          <p:spPr>
            <a:xfrm>
              <a:off x="0" y="2147017"/>
              <a:ext cx="299546" cy="10509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spTree>
    <p:extLst>
      <p:ext uri="{BB962C8B-B14F-4D97-AF65-F5344CB8AC3E}">
        <p14:creationId xmlns:p14="http://schemas.microsoft.com/office/powerpoint/2010/main" val="1162793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lide(fromBottom)">
                                      <p:cBhvr>
                                        <p:cTn id="7" dur="500"/>
                                        <p:tgtEl>
                                          <p:spTgt spid="20"/>
                                        </p:tgtEl>
                                      </p:cBhvr>
                                    </p:animEffect>
                                  </p:childTnLst>
                                </p:cTn>
                              </p:par>
                              <p:par>
                                <p:cTn id="8" presetID="12" presetClass="entr" presetSubtype="1" fill="hold" nodeType="withEffect">
                                  <p:stCondLst>
                                    <p:cond delay="200"/>
                                  </p:stCondLst>
                                  <p:childTnLst>
                                    <p:set>
                                      <p:cBhvr>
                                        <p:cTn id="9" dur="1" fill="hold">
                                          <p:stCondLst>
                                            <p:cond delay="0"/>
                                          </p:stCondLst>
                                        </p:cTn>
                                        <p:tgtEl>
                                          <p:spTgt spid="15"/>
                                        </p:tgtEl>
                                        <p:attrNameLst>
                                          <p:attrName>style.visibility</p:attrName>
                                        </p:attrNameLst>
                                      </p:cBhvr>
                                      <p:to>
                                        <p:strVal val="visible"/>
                                      </p:to>
                                    </p:set>
                                    <p:animEffect transition="in" filter="slide(fromTop)">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626" y="179101"/>
            <a:ext cx="9144000" cy="900747"/>
          </a:xfrm>
        </p:spPr>
        <p:txBody>
          <a:bodyPr/>
          <a:lstStyle/>
          <a:p>
            <a:endParaRPr lang="en-US"/>
          </a:p>
        </p:txBody>
      </p:sp>
      <p:sp>
        <p:nvSpPr>
          <p:cNvPr id="3" name="Subtitle 2"/>
          <p:cNvSpPr>
            <a:spLocks noGrp="1"/>
          </p:cNvSpPr>
          <p:nvPr>
            <p:ph type="subTitle" idx="1"/>
          </p:nvPr>
        </p:nvSpPr>
        <p:spPr>
          <a:xfrm>
            <a:off x="1905626" y="942688"/>
            <a:ext cx="9144000" cy="445770"/>
          </a:xfrm>
        </p:spPr>
        <p:txBody>
          <a:bodyPr/>
          <a:lstStyle/>
          <a:p>
            <a:endParaRPr lang="en-US"/>
          </a:p>
        </p:txBody>
      </p:sp>
      <p:sp>
        <p:nvSpPr>
          <p:cNvPr id="4" name="Slide Number Placeholder 3"/>
          <p:cNvSpPr>
            <a:spLocks noGrp="1"/>
          </p:cNvSpPr>
          <p:nvPr>
            <p:ph type="sldNum" sz="quarter" idx="4"/>
          </p:nvPr>
        </p:nvSpPr>
        <p:spPr/>
        <p:txBody>
          <a:bodyPr/>
          <a:lstStyle/>
          <a:p>
            <a:fld id="{CCB13F18-A32D-40F8-92A2-4CABB04772E8}" type="slidenum">
              <a:rPr lang="bg-BG" smtClean="0"/>
              <a:pPr/>
              <a:t>3</a:t>
            </a:fld>
            <a:endParaRPr lang="bg-BG" dirty="0"/>
          </a:p>
        </p:txBody>
      </p:sp>
      <p:sp>
        <p:nvSpPr>
          <p:cNvPr id="5" name="Rectangle 4"/>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a:off x="964184" y="2698291"/>
            <a:ext cx="10578924" cy="98647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800" kern="1200" spc="-150">
                <a:solidFill>
                  <a:schemeClr val="tx1"/>
                </a:solidFill>
                <a:latin typeface="Segoe UI Semilight" pitchFamily="34" charset="0"/>
                <a:ea typeface="Open Sans Condensed Light" panose="020B0306030504020204" pitchFamily="34" charset="0"/>
                <a:cs typeface="Segoe UI Semilight" pitchFamily="34" charset="0"/>
              </a:defRPr>
            </a:lvl1pPr>
          </a:lstStyle>
          <a:p>
            <a:r>
              <a:rPr lang="en-US" dirty="0" smtClean="0">
                <a:solidFill>
                  <a:schemeClr val="bg2"/>
                </a:solidFill>
              </a:rPr>
              <a:t>CUSTOMER OPPORTUNITY</a:t>
            </a:r>
            <a:endParaRPr lang="en-US" sz="4400" dirty="0">
              <a:solidFill>
                <a:schemeClr val="bg2"/>
              </a:solidFill>
            </a:endParaRPr>
          </a:p>
        </p:txBody>
      </p:sp>
    </p:spTree>
    <p:extLst>
      <p:ext uri="{BB962C8B-B14F-4D97-AF65-F5344CB8AC3E}">
        <p14:creationId xmlns:p14="http://schemas.microsoft.com/office/powerpoint/2010/main" val="3890181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pc="-150" dirty="0" smtClean="0">
                <a:solidFill>
                  <a:srgbClr val="5DBA4E"/>
                </a:solidFill>
                <a:latin typeface="Segoe UI Semibold" panose="020B0702040204020203" pitchFamily="34" charset="0"/>
              </a:rPr>
              <a:t>Customer </a:t>
            </a:r>
            <a:r>
              <a:rPr lang="en-US" dirty="0" smtClean="0"/>
              <a:t>Qualifying Questions</a:t>
            </a:r>
            <a:endParaRPr lang="bg-BG" sz="4800" spc="-150" dirty="0">
              <a:solidFill>
                <a:srgbClr val="5DBA4E"/>
              </a:solidFill>
              <a:latin typeface="Segoe UI Semilight" pitchFamily="34" charset="0"/>
              <a:cs typeface="Segoe UI Semilight" pitchFamily="34" charset="0"/>
            </a:endParaRPr>
          </a:p>
        </p:txBody>
      </p:sp>
      <p:sp>
        <p:nvSpPr>
          <p:cNvPr id="45" name="Slide Number Placeholder 44"/>
          <p:cNvSpPr>
            <a:spLocks noGrp="1"/>
          </p:cNvSpPr>
          <p:nvPr>
            <p:ph type="sldNum" sz="quarter" idx="4"/>
          </p:nvPr>
        </p:nvSpPr>
        <p:spPr/>
        <p:txBody>
          <a:bodyPr/>
          <a:lstStyle/>
          <a:p>
            <a:fld id="{CCB13F18-A32D-40F8-92A2-4CABB04772E8}" type="slidenum">
              <a:rPr lang="bg-BG" smtClean="0"/>
              <a:pPr/>
              <a:t>4</a:t>
            </a:fld>
            <a:endParaRPr lang="bg-BG" dirty="0"/>
          </a:p>
        </p:txBody>
      </p:sp>
      <p:grpSp>
        <p:nvGrpSpPr>
          <p:cNvPr id="70" name="Group 69"/>
          <p:cNvGrpSpPr/>
          <p:nvPr/>
        </p:nvGrpSpPr>
        <p:grpSpPr>
          <a:xfrm>
            <a:off x="980104" y="1273171"/>
            <a:ext cx="4135362" cy="4572029"/>
            <a:chOff x="548783" y="1273171"/>
            <a:chExt cx="4135362" cy="4572029"/>
          </a:xfrm>
        </p:grpSpPr>
        <p:grpSp>
          <p:nvGrpSpPr>
            <p:cNvPr id="32" name="Group 31"/>
            <p:cNvGrpSpPr/>
            <p:nvPr/>
          </p:nvGrpSpPr>
          <p:grpSpPr>
            <a:xfrm>
              <a:off x="548783" y="1273171"/>
              <a:ext cx="1148047" cy="4572029"/>
              <a:chOff x="9285631" y="-1336396"/>
              <a:chExt cx="1148047" cy="4572029"/>
            </a:xfrm>
          </p:grpSpPr>
          <p:sp>
            <p:nvSpPr>
              <p:cNvPr id="42" name="Rectangle 41"/>
              <p:cNvSpPr/>
              <p:nvPr/>
            </p:nvSpPr>
            <p:spPr>
              <a:xfrm>
                <a:off x="9285632" y="-1336396"/>
                <a:ext cx="1140364" cy="115975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9285631" y="-184043"/>
                <a:ext cx="1148047" cy="1141964"/>
              </a:xfrm>
              <a:prstGeom prst="rect">
                <a:avLst/>
              </a:prstGeom>
              <a:solidFill>
                <a:srgbClr val="F36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9285632" y="947532"/>
                <a:ext cx="1142962" cy="11419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9285632" y="2086388"/>
                <a:ext cx="1142964" cy="114924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9527288" y="-1118797"/>
                <a:ext cx="697627" cy="707886"/>
              </a:xfrm>
              <a:prstGeom prst="rect">
                <a:avLst/>
              </a:prstGeom>
            </p:spPr>
            <p:txBody>
              <a:bodyPr wrap="none">
                <a:spAutoFit/>
              </a:bodyPr>
              <a:lstStyle/>
              <a:p>
                <a:r>
                  <a:rPr lang="en-US" sz="4000" dirty="0" smtClean="0">
                    <a:solidFill>
                      <a:schemeClr val="accent5"/>
                    </a:solidFill>
                    <a:latin typeface="Webdings" pitchFamily="18" charset="2"/>
                    <a:cs typeface="Arial" charset="0"/>
                  </a:rPr>
                  <a:t>4</a:t>
                </a:r>
                <a:endParaRPr lang="en-US" sz="4000" dirty="0">
                  <a:solidFill>
                    <a:schemeClr val="accent5"/>
                  </a:solidFill>
                  <a:latin typeface="Webdings" pitchFamily="18" charset="2"/>
                </a:endParaRPr>
              </a:p>
            </p:txBody>
          </p:sp>
          <p:sp>
            <p:nvSpPr>
              <p:cNvPr id="54" name="Rectangle 53"/>
              <p:cNvSpPr/>
              <p:nvPr/>
            </p:nvSpPr>
            <p:spPr>
              <a:xfrm>
                <a:off x="9527288" y="27862"/>
                <a:ext cx="697627" cy="707886"/>
              </a:xfrm>
              <a:prstGeom prst="rect">
                <a:avLst/>
              </a:prstGeom>
            </p:spPr>
            <p:txBody>
              <a:bodyPr wrap="none">
                <a:spAutoFit/>
              </a:bodyPr>
              <a:lstStyle/>
              <a:p>
                <a:r>
                  <a:rPr lang="en-US" sz="4000" dirty="0" smtClean="0">
                    <a:solidFill>
                      <a:schemeClr val="accent5"/>
                    </a:solidFill>
                    <a:latin typeface="Webdings" pitchFamily="18" charset="2"/>
                    <a:cs typeface="Arial" charset="0"/>
                  </a:rPr>
                  <a:t>4</a:t>
                </a:r>
                <a:endParaRPr lang="en-US" sz="4000" dirty="0">
                  <a:solidFill>
                    <a:schemeClr val="accent5"/>
                  </a:solidFill>
                  <a:latin typeface="Webdings" pitchFamily="18" charset="2"/>
                </a:endParaRPr>
              </a:p>
            </p:txBody>
          </p:sp>
          <p:sp>
            <p:nvSpPr>
              <p:cNvPr id="57" name="Rectangle 56"/>
              <p:cNvSpPr/>
              <p:nvPr/>
            </p:nvSpPr>
            <p:spPr>
              <a:xfrm>
                <a:off x="9527288" y="1191136"/>
                <a:ext cx="697627" cy="707886"/>
              </a:xfrm>
              <a:prstGeom prst="rect">
                <a:avLst/>
              </a:prstGeom>
            </p:spPr>
            <p:txBody>
              <a:bodyPr wrap="none">
                <a:spAutoFit/>
              </a:bodyPr>
              <a:lstStyle/>
              <a:p>
                <a:r>
                  <a:rPr lang="en-US" sz="4000" dirty="0" smtClean="0">
                    <a:solidFill>
                      <a:schemeClr val="accent5"/>
                    </a:solidFill>
                    <a:latin typeface="Webdings" pitchFamily="18" charset="2"/>
                    <a:cs typeface="Arial" charset="0"/>
                  </a:rPr>
                  <a:t>4</a:t>
                </a:r>
                <a:endParaRPr lang="en-US" sz="4000" dirty="0">
                  <a:solidFill>
                    <a:schemeClr val="accent5"/>
                  </a:solidFill>
                  <a:latin typeface="Webdings" pitchFamily="18" charset="2"/>
                </a:endParaRPr>
              </a:p>
            </p:txBody>
          </p:sp>
          <p:sp>
            <p:nvSpPr>
              <p:cNvPr id="58" name="Rectangle 57"/>
              <p:cNvSpPr/>
              <p:nvPr/>
            </p:nvSpPr>
            <p:spPr>
              <a:xfrm>
                <a:off x="9495860" y="2322711"/>
                <a:ext cx="697627" cy="707886"/>
              </a:xfrm>
              <a:prstGeom prst="rect">
                <a:avLst/>
              </a:prstGeom>
            </p:spPr>
            <p:txBody>
              <a:bodyPr wrap="none">
                <a:spAutoFit/>
              </a:bodyPr>
              <a:lstStyle/>
              <a:p>
                <a:pPr algn="ctr"/>
                <a:r>
                  <a:rPr lang="en-US" sz="4000" dirty="0" smtClean="0">
                    <a:solidFill>
                      <a:schemeClr val="accent5"/>
                    </a:solidFill>
                    <a:latin typeface="Webdings" pitchFamily="18" charset="2"/>
                    <a:cs typeface="Arial" charset="0"/>
                  </a:rPr>
                  <a:t>4</a:t>
                </a:r>
                <a:endParaRPr lang="en-US" sz="4000" dirty="0">
                  <a:solidFill>
                    <a:schemeClr val="accent5"/>
                  </a:solidFill>
                  <a:latin typeface="Webdings" pitchFamily="18" charset="2"/>
                </a:endParaRPr>
              </a:p>
            </p:txBody>
          </p:sp>
        </p:grpSp>
        <p:sp>
          <p:nvSpPr>
            <p:cNvPr id="64" name="Rectangle 63"/>
            <p:cNvSpPr/>
            <p:nvPr/>
          </p:nvSpPr>
          <p:spPr>
            <a:xfrm>
              <a:off x="1718632" y="1291088"/>
              <a:ext cx="2965513" cy="1101305"/>
            </a:xfrm>
            <a:prstGeom prst="rect">
              <a:avLst/>
            </a:prstGeom>
            <a:solidFill>
              <a:schemeClr val="accent6">
                <a:lumMod val="10000"/>
                <a:lumOff val="9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1822833" y="1525212"/>
              <a:ext cx="2861312" cy="646331"/>
            </a:xfrm>
            <a:prstGeom prst="rect">
              <a:avLst/>
            </a:prstGeom>
          </p:spPr>
          <p:txBody>
            <a:bodyPr wrap="square">
              <a:spAutoFit/>
            </a:bodyPr>
            <a:lstStyle/>
            <a:p>
              <a:r>
                <a:rPr lang="en-US" dirty="0" smtClean="0">
                  <a:solidFill>
                    <a:schemeClr val="accent6">
                      <a:lumMod val="75000"/>
                      <a:lumOff val="25000"/>
                    </a:schemeClr>
                  </a:solidFill>
                  <a:latin typeface="Segoe UI Semilight" pitchFamily="34" charset="0"/>
                  <a:ea typeface="Open Sans Condensed Light" panose="020B0306030504020204" pitchFamily="34" charset="0"/>
                  <a:cs typeface="Segoe UI Semilight" pitchFamily="34" charset="0"/>
                </a:rPr>
                <a:t>Customer Qualifying Question one goes here ?</a:t>
              </a:r>
            </a:p>
          </p:txBody>
        </p:sp>
        <p:sp>
          <p:nvSpPr>
            <p:cNvPr id="63" name="Rectangle 62"/>
            <p:cNvSpPr/>
            <p:nvPr/>
          </p:nvSpPr>
          <p:spPr>
            <a:xfrm>
              <a:off x="1718632" y="2441276"/>
              <a:ext cx="2965513" cy="1101305"/>
            </a:xfrm>
            <a:prstGeom prst="rect">
              <a:avLst/>
            </a:prstGeom>
            <a:solidFill>
              <a:schemeClr val="accent6">
                <a:lumMod val="10000"/>
                <a:lumOff val="9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a:off x="1718632" y="3591464"/>
              <a:ext cx="2965513" cy="1101305"/>
            </a:xfrm>
            <a:prstGeom prst="rect">
              <a:avLst/>
            </a:prstGeom>
            <a:solidFill>
              <a:schemeClr val="accent6">
                <a:lumMod val="10000"/>
                <a:lumOff val="9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p:cNvSpPr/>
            <p:nvPr/>
          </p:nvSpPr>
          <p:spPr>
            <a:xfrm>
              <a:off x="1718632" y="4741653"/>
              <a:ext cx="2965513" cy="1101305"/>
            </a:xfrm>
            <a:prstGeom prst="rect">
              <a:avLst/>
            </a:prstGeom>
            <a:solidFill>
              <a:schemeClr val="accent6">
                <a:lumMod val="10000"/>
                <a:lumOff val="9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p:cNvSpPr/>
            <p:nvPr/>
          </p:nvSpPr>
          <p:spPr>
            <a:xfrm>
              <a:off x="1822833" y="2649094"/>
              <a:ext cx="2861312" cy="646331"/>
            </a:xfrm>
            <a:prstGeom prst="rect">
              <a:avLst/>
            </a:prstGeom>
          </p:spPr>
          <p:txBody>
            <a:bodyPr wrap="square">
              <a:spAutoFit/>
            </a:bodyPr>
            <a:lstStyle/>
            <a:p>
              <a:r>
                <a:rPr lang="en-US" dirty="0">
                  <a:solidFill>
                    <a:schemeClr val="accent6">
                      <a:lumMod val="75000"/>
                      <a:lumOff val="25000"/>
                    </a:schemeClr>
                  </a:solidFill>
                  <a:latin typeface="Segoe UI Semilight" pitchFamily="34" charset="0"/>
                  <a:ea typeface="Open Sans Condensed Light" panose="020B0306030504020204" pitchFamily="34" charset="0"/>
                  <a:cs typeface="Segoe UI Semilight" pitchFamily="34" charset="0"/>
                </a:rPr>
                <a:t>Customer Qualifying Question one goes here ?</a:t>
              </a:r>
            </a:p>
          </p:txBody>
        </p:sp>
        <p:sp>
          <p:nvSpPr>
            <p:cNvPr id="68" name="Rectangle 67"/>
            <p:cNvSpPr/>
            <p:nvPr/>
          </p:nvSpPr>
          <p:spPr>
            <a:xfrm>
              <a:off x="1822833" y="3821612"/>
              <a:ext cx="2861312" cy="646331"/>
            </a:xfrm>
            <a:prstGeom prst="rect">
              <a:avLst/>
            </a:prstGeom>
          </p:spPr>
          <p:txBody>
            <a:bodyPr wrap="square">
              <a:spAutoFit/>
            </a:bodyPr>
            <a:lstStyle/>
            <a:p>
              <a:r>
                <a:rPr lang="en-US" dirty="0">
                  <a:solidFill>
                    <a:schemeClr val="accent6">
                      <a:lumMod val="75000"/>
                      <a:lumOff val="25000"/>
                    </a:schemeClr>
                  </a:solidFill>
                  <a:latin typeface="Segoe UI Semilight" pitchFamily="34" charset="0"/>
                  <a:ea typeface="Open Sans Condensed Light" panose="020B0306030504020204" pitchFamily="34" charset="0"/>
                  <a:cs typeface="Segoe UI Semilight" pitchFamily="34" charset="0"/>
                </a:rPr>
                <a:t>Customer Qualifying Question one goes here ?</a:t>
              </a:r>
            </a:p>
          </p:txBody>
        </p:sp>
        <p:sp>
          <p:nvSpPr>
            <p:cNvPr id="69" name="Rectangle 68"/>
            <p:cNvSpPr/>
            <p:nvPr/>
          </p:nvSpPr>
          <p:spPr>
            <a:xfrm>
              <a:off x="1822833" y="5005598"/>
              <a:ext cx="2677279" cy="584775"/>
            </a:xfrm>
            <a:prstGeom prst="rect">
              <a:avLst/>
            </a:prstGeom>
          </p:spPr>
          <p:txBody>
            <a:bodyPr wrap="square">
              <a:spAutoFit/>
            </a:bodyPr>
            <a:lstStyle/>
            <a:p>
              <a:r>
                <a:rPr lang="en-US" sz="1600" dirty="0">
                  <a:solidFill>
                    <a:schemeClr val="accent6">
                      <a:lumMod val="75000"/>
                      <a:lumOff val="25000"/>
                    </a:schemeClr>
                  </a:solidFill>
                  <a:latin typeface="Segoe UI Semilight" pitchFamily="34" charset="0"/>
                  <a:ea typeface="Open Sans Condensed Light" panose="020B0306030504020204" pitchFamily="34" charset="0"/>
                  <a:cs typeface="Segoe UI Semilight" pitchFamily="34" charset="0"/>
                </a:rPr>
                <a:t>Customer Qualifying Question one goes here ?</a:t>
              </a:r>
            </a:p>
          </p:txBody>
        </p:sp>
      </p:grpSp>
      <p:grpSp>
        <p:nvGrpSpPr>
          <p:cNvPr id="71" name="Group 70"/>
          <p:cNvGrpSpPr/>
          <p:nvPr/>
        </p:nvGrpSpPr>
        <p:grpSpPr>
          <a:xfrm>
            <a:off x="5411204" y="1287549"/>
            <a:ext cx="4135362" cy="4572029"/>
            <a:chOff x="548783" y="1273171"/>
            <a:chExt cx="4135362" cy="4572029"/>
          </a:xfrm>
        </p:grpSpPr>
        <p:grpSp>
          <p:nvGrpSpPr>
            <p:cNvPr id="72" name="Group 31"/>
            <p:cNvGrpSpPr/>
            <p:nvPr/>
          </p:nvGrpSpPr>
          <p:grpSpPr>
            <a:xfrm>
              <a:off x="548783" y="1273171"/>
              <a:ext cx="1148047" cy="4572029"/>
              <a:chOff x="9285631" y="-1336396"/>
              <a:chExt cx="1148047" cy="4572029"/>
            </a:xfrm>
          </p:grpSpPr>
          <p:sp>
            <p:nvSpPr>
              <p:cNvPr id="81" name="Rectangle 80"/>
              <p:cNvSpPr/>
              <p:nvPr/>
            </p:nvSpPr>
            <p:spPr>
              <a:xfrm>
                <a:off x="9285632" y="-1336396"/>
                <a:ext cx="1140364" cy="1159755"/>
              </a:xfrm>
              <a:prstGeom prst="rect">
                <a:avLst/>
              </a:prstGeom>
              <a:solidFill>
                <a:srgbClr val="948A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9285631" y="-184043"/>
                <a:ext cx="1148047" cy="1141964"/>
              </a:xfrm>
              <a:prstGeom prst="rect">
                <a:avLst/>
              </a:prstGeom>
              <a:solidFill>
                <a:srgbClr val="C8B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9285632" y="947532"/>
                <a:ext cx="1142962" cy="1141964"/>
              </a:xfrm>
              <a:prstGeom prst="rect">
                <a:avLst/>
              </a:prstGeom>
              <a:solidFill>
                <a:srgbClr val="3DAD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9285632" y="2086388"/>
                <a:ext cx="1142964" cy="1149245"/>
              </a:xfrm>
              <a:prstGeom prst="rect">
                <a:avLst/>
              </a:prstGeom>
              <a:solidFill>
                <a:srgbClr val="BC9E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9527288" y="-1118797"/>
                <a:ext cx="697627" cy="707886"/>
              </a:xfrm>
              <a:prstGeom prst="rect">
                <a:avLst/>
              </a:prstGeom>
            </p:spPr>
            <p:txBody>
              <a:bodyPr wrap="none">
                <a:spAutoFit/>
              </a:bodyPr>
              <a:lstStyle/>
              <a:p>
                <a:r>
                  <a:rPr lang="en-US" sz="4000" dirty="0" smtClean="0">
                    <a:solidFill>
                      <a:schemeClr val="bg2"/>
                    </a:solidFill>
                    <a:latin typeface="Webdings" pitchFamily="18" charset="2"/>
                    <a:cs typeface="Arial" charset="0"/>
                  </a:rPr>
                  <a:t>4</a:t>
                </a:r>
                <a:endParaRPr lang="en-US" sz="4000" dirty="0">
                  <a:solidFill>
                    <a:schemeClr val="bg2"/>
                  </a:solidFill>
                  <a:latin typeface="Webdings" pitchFamily="18" charset="2"/>
                </a:endParaRPr>
              </a:p>
            </p:txBody>
          </p:sp>
          <p:sp>
            <p:nvSpPr>
              <p:cNvPr id="86" name="Rectangle 85"/>
              <p:cNvSpPr/>
              <p:nvPr/>
            </p:nvSpPr>
            <p:spPr>
              <a:xfrm>
                <a:off x="9527288" y="27862"/>
                <a:ext cx="697627" cy="707886"/>
              </a:xfrm>
              <a:prstGeom prst="rect">
                <a:avLst/>
              </a:prstGeom>
            </p:spPr>
            <p:txBody>
              <a:bodyPr wrap="none">
                <a:spAutoFit/>
              </a:bodyPr>
              <a:lstStyle/>
              <a:p>
                <a:r>
                  <a:rPr lang="en-US" sz="4000" dirty="0" smtClean="0">
                    <a:solidFill>
                      <a:schemeClr val="bg2"/>
                    </a:solidFill>
                    <a:latin typeface="Webdings" pitchFamily="18" charset="2"/>
                    <a:cs typeface="Arial" charset="0"/>
                  </a:rPr>
                  <a:t>4</a:t>
                </a:r>
                <a:endParaRPr lang="en-US" sz="4000" dirty="0">
                  <a:solidFill>
                    <a:schemeClr val="bg2"/>
                  </a:solidFill>
                  <a:latin typeface="Webdings" pitchFamily="18" charset="2"/>
                </a:endParaRPr>
              </a:p>
            </p:txBody>
          </p:sp>
          <p:sp>
            <p:nvSpPr>
              <p:cNvPr id="87" name="Rectangle 86"/>
              <p:cNvSpPr/>
              <p:nvPr/>
            </p:nvSpPr>
            <p:spPr>
              <a:xfrm>
                <a:off x="9527288" y="1191136"/>
                <a:ext cx="697627" cy="707886"/>
              </a:xfrm>
              <a:prstGeom prst="rect">
                <a:avLst/>
              </a:prstGeom>
            </p:spPr>
            <p:txBody>
              <a:bodyPr wrap="none">
                <a:spAutoFit/>
              </a:bodyPr>
              <a:lstStyle/>
              <a:p>
                <a:r>
                  <a:rPr lang="en-US" sz="4000" dirty="0" smtClean="0">
                    <a:solidFill>
                      <a:schemeClr val="bg2"/>
                    </a:solidFill>
                    <a:latin typeface="Webdings" pitchFamily="18" charset="2"/>
                    <a:cs typeface="Arial" charset="0"/>
                  </a:rPr>
                  <a:t>4</a:t>
                </a:r>
                <a:endParaRPr lang="en-US" sz="4000" dirty="0">
                  <a:solidFill>
                    <a:schemeClr val="bg2"/>
                  </a:solidFill>
                  <a:latin typeface="Webdings" pitchFamily="18" charset="2"/>
                </a:endParaRPr>
              </a:p>
            </p:txBody>
          </p:sp>
          <p:sp>
            <p:nvSpPr>
              <p:cNvPr id="88" name="Rectangle 87"/>
              <p:cNvSpPr/>
              <p:nvPr/>
            </p:nvSpPr>
            <p:spPr>
              <a:xfrm>
                <a:off x="9495859" y="2322711"/>
                <a:ext cx="697628" cy="707886"/>
              </a:xfrm>
              <a:prstGeom prst="rect">
                <a:avLst/>
              </a:prstGeom>
            </p:spPr>
            <p:txBody>
              <a:bodyPr wrap="none">
                <a:spAutoFit/>
              </a:bodyPr>
              <a:lstStyle/>
              <a:p>
                <a:pPr algn="ctr"/>
                <a:r>
                  <a:rPr lang="en-US" sz="4000" dirty="0" smtClean="0">
                    <a:solidFill>
                      <a:schemeClr val="bg2"/>
                    </a:solidFill>
                    <a:latin typeface="Webdings" pitchFamily="18" charset="2"/>
                    <a:cs typeface="Arial" charset="0"/>
                  </a:rPr>
                  <a:t>4</a:t>
                </a:r>
                <a:endParaRPr lang="en-US" sz="4000" dirty="0">
                  <a:solidFill>
                    <a:schemeClr val="bg2"/>
                  </a:solidFill>
                  <a:latin typeface="Webdings" pitchFamily="18" charset="2"/>
                </a:endParaRPr>
              </a:p>
            </p:txBody>
          </p:sp>
        </p:grpSp>
        <p:sp>
          <p:nvSpPr>
            <p:cNvPr id="73" name="Rectangle 72"/>
            <p:cNvSpPr/>
            <p:nvPr/>
          </p:nvSpPr>
          <p:spPr>
            <a:xfrm>
              <a:off x="1718632" y="1291088"/>
              <a:ext cx="2965513" cy="1101305"/>
            </a:xfrm>
            <a:prstGeom prst="rect">
              <a:avLst/>
            </a:prstGeom>
            <a:solidFill>
              <a:schemeClr val="accent6">
                <a:lumMod val="10000"/>
                <a:lumOff val="9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p:nvPr/>
          </p:nvSpPr>
          <p:spPr>
            <a:xfrm>
              <a:off x="1806791" y="1558047"/>
              <a:ext cx="2861312" cy="646331"/>
            </a:xfrm>
            <a:prstGeom prst="rect">
              <a:avLst/>
            </a:prstGeom>
          </p:spPr>
          <p:txBody>
            <a:bodyPr wrap="square">
              <a:spAutoFit/>
            </a:bodyPr>
            <a:lstStyle/>
            <a:p>
              <a:r>
                <a:rPr lang="en-US" dirty="0">
                  <a:solidFill>
                    <a:schemeClr val="accent6">
                      <a:lumMod val="75000"/>
                      <a:lumOff val="25000"/>
                    </a:schemeClr>
                  </a:solidFill>
                  <a:latin typeface="Segoe UI Semilight" pitchFamily="34" charset="0"/>
                  <a:ea typeface="Open Sans Condensed Light" panose="020B0306030504020204" pitchFamily="34" charset="0"/>
                  <a:cs typeface="Segoe UI Semilight" pitchFamily="34" charset="0"/>
                </a:rPr>
                <a:t>Customer Qualifying Question one goes here ?</a:t>
              </a:r>
            </a:p>
          </p:txBody>
        </p:sp>
        <p:sp>
          <p:nvSpPr>
            <p:cNvPr id="75" name="Rectangle 74"/>
            <p:cNvSpPr/>
            <p:nvPr/>
          </p:nvSpPr>
          <p:spPr>
            <a:xfrm>
              <a:off x="1718632" y="2441276"/>
              <a:ext cx="2965513" cy="1101305"/>
            </a:xfrm>
            <a:prstGeom prst="rect">
              <a:avLst/>
            </a:prstGeom>
            <a:solidFill>
              <a:schemeClr val="accent6">
                <a:lumMod val="10000"/>
                <a:lumOff val="9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1718632" y="3591464"/>
              <a:ext cx="2965513" cy="1101305"/>
            </a:xfrm>
            <a:prstGeom prst="rect">
              <a:avLst/>
            </a:prstGeom>
            <a:solidFill>
              <a:schemeClr val="accent6">
                <a:lumMod val="10000"/>
                <a:lumOff val="9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1718632" y="4741653"/>
              <a:ext cx="2965513" cy="1101305"/>
            </a:xfrm>
            <a:prstGeom prst="rect">
              <a:avLst/>
            </a:prstGeom>
            <a:solidFill>
              <a:schemeClr val="accent6">
                <a:lumMod val="10000"/>
                <a:lumOff val="9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a:off x="1822833" y="2666506"/>
              <a:ext cx="2845270" cy="646331"/>
            </a:xfrm>
            <a:prstGeom prst="rect">
              <a:avLst/>
            </a:prstGeom>
          </p:spPr>
          <p:txBody>
            <a:bodyPr wrap="square">
              <a:spAutoFit/>
            </a:bodyPr>
            <a:lstStyle/>
            <a:p>
              <a:r>
                <a:rPr lang="en-US" dirty="0">
                  <a:solidFill>
                    <a:schemeClr val="accent6">
                      <a:lumMod val="75000"/>
                      <a:lumOff val="25000"/>
                    </a:schemeClr>
                  </a:solidFill>
                  <a:latin typeface="Segoe UI Semilight" pitchFamily="34" charset="0"/>
                  <a:ea typeface="Open Sans Condensed Light" panose="020B0306030504020204" pitchFamily="34" charset="0"/>
                  <a:cs typeface="Segoe UI Semilight" pitchFamily="34" charset="0"/>
                </a:rPr>
                <a:t>Customer Qualifying Question one goes here ?</a:t>
              </a:r>
            </a:p>
          </p:txBody>
        </p:sp>
        <p:sp>
          <p:nvSpPr>
            <p:cNvPr id="79" name="Rectangle 78"/>
            <p:cNvSpPr/>
            <p:nvPr/>
          </p:nvSpPr>
          <p:spPr>
            <a:xfrm>
              <a:off x="1822833" y="3832149"/>
              <a:ext cx="2845270" cy="646331"/>
            </a:xfrm>
            <a:prstGeom prst="rect">
              <a:avLst/>
            </a:prstGeom>
          </p:spPr>
          <p:txBody>
            <a:bodyPr wrap="square">
              <a:spAutoFit/>
            </a:bodyPr>
            <a:lstStyle/>
            <a:p>
              <a:r>
                <a:rPr lang="en-US" dirty="0">
                  <a:solidFill>
                    <a:schemeClr val="accent6">
                      <a:lumMod val="75000"/>
                      <a:lumOff val="25000"/>
                    </a:schemeClr>
                  </a:solidFill>
                  <a:latin typeface="Segoe UI Semilight" pitchFamily="34" charset="0"/>
                  <a:ea typeface="Open Sans Condensed Light" panose="020B0306030504020204" pitchFamily="34" charset="0"/>
                  <a:cs typeface="Segoe UI Semilight" pitchFamily="34" charset="0"/>
                </a:rPr>
                <a:t>Customer Qualifying Question one goes here ?</a:t>
              </a:r>
            </a:p>
          </p:txBody>
        </p:sp>
        <p:sp>
          <p:nvSpPr>
            <p:cNvPr id="80" name="Rectangle 79"/>
            <p:cNvSpPr/>
            <p:nvPr/>
          </p:nvSpPr>
          <p:spPr>
            <a:xfrm>
              <a:off x="1822833" y="5033647"/>
              <a:ext cx="2845270" cy="646331"/>
            </a:xfrm>
            <a:prstGeom prst="rect">
              <a:avLst/>
            </a:prstGeom>
          </p:spPr>
          <p:txBody>
            <a:bodyPr wrap="square">
              <a:spAutoFit/>
            </a:bodyPr>
            <a:lstStyle/>
            <a:p>
              <a:r>
                <a:rPr lang="en-US" dirty="0">
                  <a:solidFill>
                    <a:schemeClr val="accent6">
                      <a:lumMod val="75000"/>
                      <a:lumOff val="25000"/>
                    </a:schemeClr>
                  </a:solidFill>
                  <a:latin typeface="Segoe UI Semilight" pitchFamily="34" charset="0"/>
                  <a:ea typeface="Open Sans Condensed Light" panose="020B0306030504020204" pitchFamily="34" charset="0"/>
                  <a:cs typeface="Segoe UI Semilight" pitchFamily="34" charset="0"/>
                </a:rPr>
                <a:t>Customer Qualifying Question one goes here ?</a:t>
              </a:r>
            </a:p>
          </p:txBody>
        </p:sp>
      </p:grpSp>
      <p:sp>
        <p:nvSpPr>
          <p:cNvPr id="89" name="TextBox 88"/>
          <p:cNvSpPr txBox="1"/>
          <p:nvPr/>
        </p:nvSpPr>
        <p:spPr>
          <a:xfrm>
            <a:off x="9851360" y="4968815"/>
            <a:ext cx="1397479" cy="923330"/>
          </a:xfrm>
          <a:prstGeom prst="rect">
            <a:avLst/>
          </a:prstGeom>
          <a:noFill/>
        </p:spPr>
        <p:txBody>
          <a:bodyPr wrap="square" rtlCol="0">
            <a:spAutoFit/>
          </a:bodyPr>
          <a:lstStyle/>
          <a:p>
            <a:r>
              <a:rPr lang="en-US" sz="5400" dirty="0" smtClean="0">
                <a:solidFill>
                  <a:schemeClr val="accent6">
                    <a:lumMod val="50000"/>
                    <a:lumOff val="50000"/>
                  </a:schemeClr>
                </a:solidFill>
              </a:rPr>
              <a:t>…</a:t>
            </a:r>
            <a:endParaRPr lang="en-US" sz="5400" dirty="0">
              <a:solidFill>
                <a:schemeClr val="accent6">
                  <a:lumMod val="50000"/>
                  <a:lumOff val="50000"/>
                </a:schemeClr>
              </a:solidFill>
            </a:endParaRPr>
          </a:p>
        </p:txBody>
      </p:sp>
    </p:spTree>
    <p:extLst>
      <p:ext uri="{BB962C8B-B14F-4D97-AF65-F5344CB8AC3E}">
        <p14:creationId xmlns:p14="http://schemas.microsoft.com/office/powerpoint/2010/main" val="19578091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slide(fromLeft)">
                                      <p:cBhvr>
                                        <p:cTn id="7" dur="500"/>
                                        <p:tgtEl>
                                          <p:spTgt spid="70"/>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slide(fromLeft)">
                                      <p:cBhvr>
                                        <p:cTn id="11" dur="500"/>
                                        <p:tgtEl>
                                          <p:spTgt spid="71"/>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89"/>
                                        </p:tgtEl>
                                        <p:attrNameLst>
                                          <p:attrName>style.visibility</p:attrName>
                                        </p:attrNameLst>
                                      </p:cBhvr>
                                      <p:to>
                                        <p:strVal val="visible"/>
                                      </p:to>
                                    </p:set>
                                    <p:animEffect transition="in" filter="slide(fromLeft)">
                                      <p:cBhvr>
                                        <p:cTn id="15"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626" y="179101"/>
            <a:ext cx="9144000" cy="900747"/>
          </a:xfrm>
        </p:spPr>
        <p:txBody>
          <a:bodyPr/>
          <a:lstStyle/>
          <a:p>
            <a:endParaRPr lang="en-US"/>
          </a:p>
        </p:txBody>
      </p:sp>
      <p:sp>
        <p:nvSpPr>
          <p:cNvPr id="3" name="Subtitle 2"/>
          <p:cNvSpPr>
            <a:spLocks noGrp="1"/>
          </p:cNvSpPr>
          <p:nvPr>
            <p:ph type="subTitle" idx="1"/>
          </p:nvPr>
        </p:nvSpPr>
        <p:spPr>
          <a:xfrm>
            <a:off x="1905626" y="942688"/>
            <a:ext cx="9144000" cy="445770"/>
          </a:xfrm>
        </p:spPr>
        <p:txBody>
          <a:bodyPr/>
          <a:lstStyle/>
          <a:p>
            <a:endParaRPr lang="en-US"/>
          </a:p>
        </p:txBody>
      </p:sp>
      <p:sp>
        <p:nvSpPr>
          <p:cNvPr id="4" name="Slide Number Placeholder 3"/>
          <p:cNvSpPr>
            <a:spLocks noGrp="1"/>
          </p:cNvSpPr>
          <p:nvPr>
            <p:ph type="sldNum" sz="quarter" idx="4"/>
          </p:nvPr>
        </p:nvSpPr>
        <p:spPr/>
        <p:txBody>
          <a:bodyPr/>
          <a:lstStyle/>
          <a:p>
            <a:fld id="{CCB13F18-A32D-40F8-92A2-4CABB04772E8}" type="slidenum">
              <a:rPr lang="bg-BG" smtClean="0"/>
              <a:pPr/>
              <a:t>5</a:t>
            </a:fld>
            <a:endParaRPr lang="bg-BG" dirty="0"/>
          </a:p>
        </p:txBody>
      </p:sp>
      <p:sp>
        <p:nvSpPr>
          <p:cNvPr id="5" name="Rectangle 4"/>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a:off x="964184" y="2698291"/>
            <a:ext cx="10578924" cy="98647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800" kern="1200" spc="-150">
                <a:solidFill>
                  <a:schemeClr val="tx1"/>
                </a:solidFill>
                <a:latin typeface="Segoe UI Semilight" pitchFamily="34" charset="0"/>
                <a:ea typeface="Open Sans Condensed Light" panose="020B0306030504020204" pitchFamily="34" charset="0"/>
                <a:cs typeface="Segoe UI Semilight" pitchFamily="34" charset="0"/>
              </a:defRPr>
            </a:lvl1pPr>
          </a:lstStyle>
          <a:p>
            <a:r>
              <a:rPr lang="en-US" dirty="0" smtClean="0">
                <a:solidFill>
                  <a:schemeClr val="bg2"/>
                </a:solidFill>
              </a:rPr>
              <a:t>SOLUTION VALUE</a:t>
            </a:r>
            <a:endParaRPr lang="en-US" sz="4400" dirty="0">
              <a:solidFill>
                <a:schemeClr val="bg2"/>
              </a:solidFill>
            </a:endParaRPr>
          </a:p>
        </p:txBody>
      </p:sp>
    </p:spTree>
    <p:extLst>
      <p:ext uri="{BB962C8B-B14F-4D97-AF65-F5344CB8AC3E}">
        <p14:creationId xmlns:p14="http://schemas.microsoft.com/office/powerpoint/2010/main" val="845706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CCB13F18-A32D-40F8-92A2-4CABB04772E8}" type="slidenum">
              <a:rPr lang="bg-BG" smtClean="0"/>
              <a:pPr/>
              <a:t>6</a:t>
            </a:fld>
            <a:endParaRPr lang="bg-BG" dirty="0"/>
          </a:p>
        </p:txBody>
      </p:sp>
      <p:sp>
        <p:nvSpPr>
          <p:cNvPr id="7" name="TextBox 6"/>
          <p:cNvSpPr txBox="1"/>
          <p:nvPr/>
        </p:nvSpPr>
        <p:spPr>
          <a:xfrm>
            <a:off x="2456427" y="786539"/>
            <a:ext cx="7542095" cy="461665"/>
          </a:xfrm>
          <a:prstGeom prst="rect">
            <a:avLst/>
          </a:prstGeom>
          <a:noFill/>
        </p:spPr>
        <p:txBody>
          <a:bodyPr wrap="square" rtlCol="0">
            <a:spAutoFit/>
          </a:bodyPr>
          <a:lstStyle/>
          <a:p>
            <a:r>
              <a:rPr lang="en-US" sz="2400" dirty="0" smtClean="0">
                <a:solidFill>
                  <a:schemeClr val="bg2">
                    <a:lumMod val="50000"/>
                  </a:schemeClr>
                </a:solidFill>
              </a:rPr>
              <a:t>K-12 schools, network of schools, districts, and states.</a:t>
            </a:r>
            <a:endParaRPr lang="en-US" sz="2400" dirty="0">
              <a:solidFill>
                <a:schemeClr val="bg2">
                  <a:lumMod val="50000"/>
                </a:schemeClr>
              </a:solidFill>
            </a:endParaRPr>
          </a:p>
        </p:txBody>
      </p:sp>
      <p:sp>
        <p:nvSpPr>
          <p:cNvPr id="29" name="TextBox 28"/>
          <p:cNvSpPr txBox="1"/>
          <p:nvPr/>
        </p:nvSpPr>
        <p:spPr>
          <a:xfrm>
            <a:off x="2592494" y="2637115"/>
            <a:ext cx="7547537" cy="461665"/>
          </a:xfrm>
          <a:prstGeom prst="rect">
            <a:avLst/>
          </a:prstGeom>
          <a:noFill/>
        </p:spPr>
        <p:txBody>
          <a:bodyPr wrap="square" rtlCol="0">
            <a:spAutoFit/>
          </a:bodyPr>
          <a:lstStyle/>
          <a:p>
            <a:r>
              <a:rPr lang="en-US" sz="2400" dirty="0" smtClean="0">
                <a:solidFill>
                  <a:schemeClr val="bg2">
                    <a:lumMod val="50000"/>
                  </a:schemeClr>
                </a:solidFill>
              </a:rPr>
              <a:t>Manage teaching and learning workflows.</a:t>
            </a:r>
            <a:endParaRPr lang="en-US" sz="2400" dirty="0">
              <a:solidFill>
                <a:schemeClr val="bg2">
                  <a:lumMod val="50000"/>
                </a:schemeClr>
              </a:solidFill>
            </a:endParaRPr>
          </a:p>
        </p:txBody>
      </p:sp>
      <p:sp>
        <p:nvSpPr>
          <p:cNvPr id="30" name="Oval 29"/>
          <p:cNvSpPr/>
          <p:nvPr/>
        </p:nvSpPr>
        <p:spPr>
          <a:xfrm>
            <a:off x="816429" y="293914"/>
            <a:ext cx="1485900" cy="1485900"/>
          </a:xfrm>
          <a:prstGeom prst="ellipse">
            <a:avLst/>
          </a:prstGeom>
          <a:solidFill>
            <a:srgbClr val="F14C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870857" y="2046513"/>
            <a:ext cx="1485900" cy="14859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1"/>
          <p:cNvSpPr txBox="1">
            <a:spLocks/>
          </p:cNvSpPr>
          <p:nvPr/>
        </p:nvSpPr>
        <p:spPr>
          <a:xfrm>
            <a:off x="947061" y="123366"/>
            <a:ext cx="2095390" cy="122323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800" kern="1200" spc="-150">
                <a:solidFill>
                  <a:schemeClr val="tx1"/>
                </a:solidFill>
                <a:latin typeface="Segoe UI Semilight" pitchFamily="34" charset="0"/>
                <a:ea typeface="Open Sans Condensed Light" panose="020B0306030504020204" pitchFamily="34" charset="0"/>
                <a:cs typeface="Segoe UI Semilight" pitchFamily="34" charset="0"/>
              </a:defRPr>
            </a:lvl1pPr>
          </a:lstStyle>
          <a:p>
            <a:pPr algn="l"/>
            <a:r>
              <a:rPr lang="en-US" sz="3600" dirty="0" smtClean="0">
                <a:solidFill>
                  <a:schemeClr val="bg2"/>
                </a:solidFill>
              </a:rPr>
              <a:t>Who?</a:t>
            </a:r>
            <a:endParaRPr lang="en-US" sz="3200" dirty="0">
              <a:solidFill>
                <a:schemeClr val="bg2"/>
              </a:solidFill>
            </a:endParaRPr>
          </a:p>
        </p:txBody>
      </p:sp>
      <p:sp>
        <p:nvSpPr>
          <p:cNvPr id="33" name="Title 1"/>
          <p:cNvSpPr txBox="1">
            <a:spLocks/>
          </p:cNvSpPr>
          <p:nvPr/>
        </p:nvSpPr>
        <p:spPr>
          <a:xfrm>
            <a:off x="936176" y="1892298"/>
            <a:ext cx="2590799" cy="122323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800" kern="1200" spc="-150">
                <a:solidFill>
                  <a:schemeClr val="tx1"/>
                </a:solidFill>
                <a:latin typeface="Segoe UI Semilight" pitchFamily="34" charset="0"/>
                <a:ea typeface="Open Sans Condensed Light" panose="020B0306030504020204" pitchFamily="34" charset="0"/>
                <a:cs typeface="Segoe UI Semilight" pitchFamily="34" charset="0"/>
              </a:defRPr>
            </a:lvl1pPr>
          </a:lstStyle>
          <a:p>
            <a:pPr algn="l"/>
            <a:r>
              <a:rPr lang="en-US" sz="3600" dirty="0" smtClean="0">
                <a:solidFill>
                  <a:schemeClr val="bg2"/>
                </a:solidFill>
              </a:rPr>
              <a:t>What?</a:t>
            </a:r>
            <a:endParaRPr lang="en-US" sz="3200" dirty="0">
              <a:solidFill>
                <a:schemeClr val="bg2"/>
              </a:solidFill>
            </a:endParaRPr>
          </a:p>
        </p:txBody>
      </p:sp>
      <p:sp>
        <p:nvSpPr>
          <p:cNvPr id="34" name="TextBox 33"/>
          <p:cNvSpPr txBox="1"/>
          <p:nvPr/>
        </p:nvSpPr>
        <p:spPr>
          <a:xfrm>
            <a:off x="2581612" y="3705397"/>
            <a:ext cx="3643141" cy="2677656"/>
          </a:xfrm>
          <a:prstGeom prst="rect">
            <a:avLst/>
          </a:prstGeom>
          <a:noFill/>
        </p:spPr>
        <p:txBody>
          <a:bodyPr wrap="square" rtlCol="0">
            <a:spAutoFit/>
          </a:bodyPr>
          <a:lstStyle/>
          <a:p>
            <a:pPr marL="342900" indent="-342900">
              <a:buFont typeface="Arial" panose="020B0604020202020204" pitchFamily="34" charset="0"/>
              <a:buChar char="•"/>
            </a:pPr>
            <a:r>
              <a:rPr lang="en-US" sz="2400" dirty="0" smtClean="0">
                <a:solidFill>
                  <a:schemeClr val="bg2">
                    <a:lumMod val="50000"/>
                  </a:schemeClr>
                </a:solidFill>
              </a:rPr>
              <a:t>Assignments</a:t>
            </a:r>
          </a:p>
          <a:p>
            <a:pPr marL="342900" indent="-342900">
              <a:buFont typeface="Arial" panose="020B0604020202020204" pitchFamily="34" charset="0"/>
              <a:buChar char="•"/>
            </a:pPr>
            <a:r>
              <a:rPr lang="en-US" sz="2400" dirty="0" smtClean="0">
                <a:solidFill>
                  <a:schemeClr val="bg2">
                    <a:lumMod val="50000"/>
                  </a:schemeClr>
                </a:solidFill>
              </a:rPr>
              <a:t>Lesson Planning</a:t>
            </a:r>
          </a:p>
          <a:p>
            <a:pPr marL="342900" indent="-342900">
              <a:buFont typeface="Arial" panose="020B0604020202020204" pitchFamily="34" charset="0"/>
              <a:buChar char="•"/>
            </a:pPr>
            <a:r>
              <a:rPr lang="en-US" sz="2400" dirty="0" smtClean="0">
                <a:solidFill>
                  <a:schemeClr val="bg2">
                    <a:lumMod val="50000"/>
                  </a:schemeClr>
                </a:solidFill>
              </a:rPr>
              <a:t>Individual</a:t>
            </a:r>
            <a:r>
              <a:rPr lang="en-US" sz="2400" dirty="0">
                <a:solidFill>
                  <a:schemeClr val="bg2">
                    <a:lumMod val="50000"/>
                  </a:schemeClr>
                </a:solidFill>
              </a:rPr>
              <a:t> </a:t>
            </a:r>
            <a:r>
              <a:rPr lang="en-US" sz="2400" dirty="0" smtClean="0">
                <a:solidFill>
                  <a:schemeClr val="bg2">
                    <a:lumMod val="50000"/>
                  </a:schemeClr>
                </a:solidFill>
              </a:rPr>
              <a:t>Learning Plan</a:t>
            </a:r>
          </a:p>
          <a:p>
            <a:pPr marL="342900" indent="-342900">
              <a:buFont typeface="Arial" panose="020B0604020202020204" pitchFamily="34" charset="0"/>
              <a:buChar char="•"/>
            </a:pPr>
            <a:r>
              <a:rPr lang="en-US" sz="2400" dirty="0" smtClean="0">
                <a:solidFill>
                  <a:schemeClr val="bg2">
                    <a:lumMod val="50000"/>
                  </a:schemeClr>
                </a:solidFill>
              </a:rPr>
              <a:t>Gradebook</a:t>
            </a:r>
          </a:p>
          <a:p>
            <a:pPr marL="342900" indent="-342900">
              <a:buFont typeface="Arial" panose="020B0604020202020204" pitchFamily="34" charset="0"/>
              <a:buChar char="•"/>
            </a:pPr>
            <a:r>
              <a:rPr lang="en-US" sz="2400" dirty="0" smtClean="0">
                <a:solidFill>
                  <a:schemeClr val="bg2">
                    <a:lumMod val="50000"/>
                  </a:schemeClr>
                </a:solidFill>
              </a:rPr>
              <a:t>Assessments</a:t>
            </a:r>
          </a:p>
          <a:p>
            <a:pPr marL="342900" indent="-342900">
              <a:buFont typeface="Arial" panose="020B0604020202020204" pitchFamily="34" charset="0"/>
              <a:buChar char="•"/>
            </a:pPr>
            <a:r>
              <a:rPr lang="en-US" sz="2400" dirty="0" smtClean="0">
                <a:solidFill>
                  <a:schemeClr val="bg2">
                    <a:lumMod val="50000"/>
                  </a:schemeClr>
                </a:solidFill>
              </a:rPr>
              <a:t>Behavior</a:t>
            </a:r>
          </a:p>
          <a:p>
            <a:pPr marL="342900" indent="-342900">
              <a:buFont typeface="Arial" panose="020B0604020202020204" pitchFamily="34" charset="0"/>
              <a:buChar char="•"/>
            </a:pPr>
            <a:r>
              <a:rPr lang="en-US" sz="2400" dirty="0" smtClean="0">
                <a:solidFill>
                  <a:schemeClr val="bg2">
                    <a:lumMod val="50000"/>
                  </a:schemeClr>
                </a:solidFill>
              </a:rPr>
              <a:t>Attendance</a:t>
            </a:r>
          </a:p>
        </p:txBody>
      </p:sp>
      <p:sp>
        <p:nvSpPr>
          <p:cNvPr id="35" name="Oval 34"/>
          <p:cNvSpPr/>
          <p:nvPr/>
        </p:nvSpPr>
        <p:spPr>
          <a:xfrm>
            <a:off x="859975" y="3831782"/>
            <a:ext cx="1485900" cy="1485900"/>
          </a:xfrm>
          <a:prstGeom prst="ellipse">
            <a:avLst/>
          </a:prstGeom>
          <a:solidFill>
            <a:srgbClr val="5DB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itle 1"/>
          <p:cNvSpPr txBox="1">
            <a:spLocks/>
          </p:cNvSpPr>
          <p:nvPr/>
        </p:nvSpPr>
        <p:spPr>
          <a:xfrm>
            <a:off x="908963" y="3608483"/>
            <a:ext cx="2590799" cy="122323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800" kern="1200" spc="-150">
                <a:solidFill>
                  <a:schemeClr val="tx1"/>
                </a:solidFill>
                <a:latin typeface="Segoe UI Semilight" pitchFamily="34" charset="0"/>
                <a:ea typeface="Open Sans Condensed Light" panose="020B0306030504020204" pitchFamily="34" charset="0"/>
                <a:cs typeface="Segoe UI Semilight" pitchFamily="34" charset="0"/>
              </a:defRPr>
            </a:lvl1pPr>
          </a:lstStyle>
          <a:p>
            <a:pPr algn="l"/>
            <a:r>
              <a:rPr lang="en-US" sz="3200" dirty="0" smtClean="0">
                <a:solidFill>
                  <a:schemeClr val="bg2"/>
                </a:solidFill>
              </a:rPr>
              <a:t>Aspects</a:t>
            </a:r>
            <a:endParaRPr lang="en-US" sz="2800" dirty="0">
              <a:solidFill>
                <a:schemeClr val="bg2"/>
              </a:solidFill>
            </a:endParaRPr>
          </a:p>
        </p:txBody>
      </p:sp>
      <p:sp>
        <p:nvSpPr>
          <p:cNvPr id="13" name="TextBox 12"/>
          <p:cNvSpPr txBox="1"/>
          <p:nvPr/>
        </p:nvSpPr>
        <p:spPr>
          <a:xfrm>
            <a:off x="6224754" y="3705397"/>
            <a:ext cx="4660124" cy="2677656"/>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bg2">
                    <a:lumMod val="50000"/>
                  </a:schemeClr>
                </a:solidFill>
              </a:rPr>
              <a:t>Content </a:t>
            </a:r>
            <a:r>
              <a:rPr lang="en-US" sz="2400" dirty="0" smtClean="0">
                <a:solidFill>
                  <a:schemeClr val="bg2">
                    <a:lumMod val="50000"/>
                  </a:schemeClr>
                </a:solidFill>
              </a:rPr>
              <a:t>Library</a:t>
            </a:r>
            <a:endParaRPr lang="en-US" sz="2400" dirty="0">
              <a:solidFill>
                <a:schemeClr val="bg2">
                  <a:lumMod val="50000"/>
                </a:schemeClr>
              </a:solidFill>
            </a:endParaRPr>
          </a:p>
          <a:p>
            <a:pPr marL="342900" indent="-342900">
              <a:buFont typeface="Arial" panose="020B0604020202020204" pitchFamily="34" charset="0"/>
              <a:buChar char="•"/>
            </a:pPr>
            <a:r>
              <a:rPr lang="en-US" sz="2400" dirty="0">
                <a:solidFill>
                  <a:schemeClr val="bg2">
                    <a:lumMod val="50000"/>
                  </a:schemeClr>
                </a:solidFill>
              </a:rPr>
              <a:t>Virtual </a:t>
            </a:r>
            <a:r>
              <a:rPr lang="en-US" sz="2400" dirty="0" smtClean="0">
                <a:solidFill>
                  <a:schemeClr val="bg2">
                    <a:lumMod val="50000"/>
                  </a:schemeClr>
                </a:solidFill>
              </a:rPr>
              <a:t>Classes</a:t>
            </a:r>
            <a:endParaRPr lang="en-US" sz="2400" dirty="0">
              <a:solidFill>
                <a:schemeClr val="bg2">
                  <a:lumMod val="50000"/>
                </a:schemeClr>
              </a:solidFill>
            </a:endParaRPr>
          </a:p>
          <a:p>
            <a:pPr marL="342900" indent="-342900">
              <a:buFont typeface="Arial" panose="020B0604020202020204" pitchFamily="34" charset="0"/>
              <a:buChar char="•"/>
            </a:pPr>
            <a:r>
              <a:rPr lang="en-US" sz="2400" dirty="0" smtClean="0">
                <a:solidFill>
                  <a:schemeClr val="bg2">
                    <a:lumMod val="50000"/>
                  </a:schemeClr>
                </a:solidFill>
              </a:rPr>
              <a:t>e-Portfolio</a:t>
            </a:r>
            <a:endParaRPr lang="en-US" sz="2400" dirty="0">
              <a:solidFill>
                <a:schemeClr val="bg2">
                  <a:lumMod val="50000"/>
                </a:schemeClr>
              </a:solidFill>
            </a:endParaRPr>
          </a:p>
          <a:p>
            <a:pPr marL="342900" indent="-342900">
              <a:buFont typeface="Arial" panose="020B0604020202020204" pitchFamily="34" charset="0"/>
              <a:buChar char="•"/>
            </a:pPr>
            <a:r>
              <a:rPr lang="en-US" sz="2400" dirty="0" smtClean="0">
                <a:solidFill>
                  <a:schemeClr val="bg2">
                    <a:lumMod val="50000"/>
                  </a:schemeClr>
                </a:solidFill>
              </a:rPr>
              <a:t>Calendar</a:t>
            </a:r>
            <a:endParaRPr lang="en-US" sz="2400" dirty="0">
              <a:solidFill>
                <a:schemeClr val="bg2">
                  <a:lumMod val="50000"/>
                </a:schemeClr>
              </a:solidFill>
            </a:endParaRPr>
          </a:p>
          <a:p>
            <a:pPr marL="342900" indent="-342900">
              <a:buFont typeface="Arial" panose="020B0604020202020204" pitchFamily="34" charset="0"/>
              <a:buChar char="•"/>
            </a:pPr>
            <a:r>
              <a:rPr lang="en-US" sz="2400" dirty="0">
                <a:solidFill>
                  <a:schemeClr val="bg2">
                    <a:lumMod val="50000"/>
                  </a:schemeClr>
                </a:solidFill>
              </a:rPr>
              <a:t>Communication &amp; </a:t>
            </a:r>
            <a:r>
              <a:rPr lang="en-US" sz="2400" dirty="0" smtClean="0">
                <a:solidFill>
                  <a:schemeClr val="bg2">
                    <a:lumMod val="50000"/>
                  </a:schemeClr>
                </a:solidFill>
              </a:rPr>
              <a:t>Collaboration</a:t>
            </a:r>
            <a:endParaRPr lang="en-US" sz="2400" dirty="0">
              <a:solidFill>
                <a:schemeClr val="bg2">
                  <a:lumMod val="50000"/>
                </a:schemeClr>
              </a:solidFill>
            </a:endParaRPr>
          </a:p>
          <a:p>
            <a:pPr marL="342900" indent="-342900">
              <a:buFont typeface="Arial" panose="020B0604020202020204" pitchFamily="34" charset="0"/>
              <a:buChar char="•"/>
            </a:pPr>
            <a:r>
              <a:rPr lang="en-US" sz="2400" dirty="0">
                <a:solidFill>
                  <a:schemeClr val="bg2">
                    <a:lumMod val="50000"/>
                  </a:schemeClr>
                </a:solidFill>
              </a:rPr>
              <a:t>Parent </a:t>
            </a:r>
            <a:r>
              <a:rPr lang="en-US" sz="2400" dirty="0" smtClean="0">
                <a:solidFill>
                  <a:schemeClr val="bg2">
                    <a:lumMod val="50000"/>
                  </a:schemeClr>
                </a:solidFill>
              </a:rPr>
              <a:t>Portal</a:t>
            </a:r>
            <a:endParaRPr lang="en-US" sz="2400" dirty="0">
              <a:solidFill>
                <a:schemeClr val="bg2">
                  <a:lumMod val="50000"/>
                </a:schemeClr>
              </a:solidFill>
            </a:endParaRPr>
          </a:p>
          <a:p>
            <a:pPr marL="342900" indent="-342900">
              <a:buFont typeface="Arial" panose="020B0604020202020204" pitchFamily="34" charset="0"/>
              <a:buChar char="•"/>
            </a:pPr>
            <a:r>
              <a:rPr lang="en-US" sz="2400" dirty="0" smtClean="0">
                <a:solidFill>
                  <a:schemeClr val="bg2">
                    <a:lumMod val="50000"/>
                  </a:schemeClr>
                </a:solidFill>
              </a:rPr>
              <a:t>Administration</a:t>
            </a:r>
            <a:endParaRPr lang="en-US" sz="2400" dirty="0">
              <a:solidFill>
                <a:schemeClr val="bg2">
                  <a:lumMod val="50000"/>
                </a:schemeClr>
              </a:solidFill>
            </a:endParaRPr>
          </a:p>
        </p:txBody>
      </p:sp>
    </p:spTree>
    <p:extLst>
      <p:ext uri="{BB962C8B-B14F-4D97-AF65-F5344CB8AC3E}">
        <p14:creationId xmlns:p14="http://schemas.microsoft.com/office/powerpoint/2010/main" val="7932803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0" y="2220686"/>
            <a:ext cx="12192000" cy="4637314"/>
          </a:xfrm>
          <a:prstGeom prst="rect">
            <a:avLst/>
          </a:prstGeom>
          <a:solidFill>
            <a:srgbClr val="49B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4"/>
          </p:nvPr>
        </p:nvSpPr>
        <p:spPr/>
        <p:txBody>
          <a:bodyPr/>
          <a:lstStyle/>
          <a:p>
            <a:fld id="{CCB13F18-A32D-40F8-92A2-4CABB04772E8}" type="slidenum">
              <a:rPr lang="bg-BG" smtClean="0"/>
              <a:pPr/>
              <a:t>7</a:t>
            </a:fld>
            <a:endParaRPr lang="bg-BG" dirty="0"/>
          </a:p>
        </p:txBody>
      </p:sp>
      <p:sp>
        <p:nvSpPr>
          <p:cNvPr id="7" name="TextBox 6"/>
          <p:cNvSpPr txBox="1"/>
          <p:nvPr/>
        </p:nvSpPr>
        <p:spPr>
          <a:xfrm>
            <a:off x="2734020" y="557944"/>
            <a:ext cx="7542095" cy="1007236"/>
          </a:xfrm>
          <a:prstGeom prst="rect">
            <a:avLst/>
          </a:prstGeom>
          <a:noFill/>
        </p:spPr>
        <p:txBody>
          <a:bodyPr wrap="square" rtlCol="0">
            <a:spAutoFit/>
          </a:bodyPr>
          <a:lstStyle/>
          <a:p>
            <a:r>
              <a:rPr lang="en-US" sz="2400" dirty="0">
                <a:solidFill>
                  <a:schemeClr val="bg2">
                    <a:lumMod val="50000"/>
                  </a:schemeClr>
                </a:solidFill>
              </a:rPr>
              <a:t>A unified system for digital work exchange that provides students and teachers with a single, easy, and dependable solution to manage academic and administrative needs.</a:t>
            </a:r>
          </a:p>
        </p:txBody>
      </p:sp>
      <p:sp>
        <p:nvSpPr>
          <p:cNvPr id="9" name="Round Diagonal Corner Rectangle 8"/>
          <p:cNvSpPr/>
          <p:nvPr/>
        </p:nvSpPr>
        <p:spPr>
          <a:xfrm>
            <a:off x="4795458" y="3946842"/>
            <a:ext cx="2684150" cy="913691"/>
          </a:xfrm>
          <a:prstGeom prst="round2Diag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585989" y="4080523"/>
            <a:ext cx="1074057" cy="646331"/>
          </a:xfrm>
          <a:prstGeom prst="rect">
            <a:avLst/>
          </a:prstGeom>
          <a:noFill/>
        </p:spPr>
        <p:txBody>
          <a:bodyPr wrap="square" rtlCol="0">
            <a:spAutoFit/>
          </a:bodyPr>
          <a:lstStyle/>
          <a:p>
            <a:pPr algn="ctr"/>
            <a:r>
              <a:rPr lang="en-US" sz="3600" b="1" dirty="0" smtClean="0">
                <a:solidFill>
                  <a:schemeClr val="tx1">
                    <a:lumMod val="75000"/>
                  </a:schemeClr>
                </a:solidFill>
              </a:rPr>
              <a:t>LMS</a:t>
            </a:r>
            <a:endParaRPr lang="en-US" sz="3200" b="1" dirty="0">
              <a:solidFill>
                <a:schemeClr val="tx1">
                  <a:lumMod val="75000"/>
                </a:schemeClr>
              </a:solidFill>
            </a:endParaRPr>
          </a:p>
        </p:txBody>
      </p:sp>
      <p:grpSp>
        <p:nvGrpSpPr>
          <p:cNvPr id="11" name="Group 10"/>
          <p:cNvGrpSpPr/>
          <p:nvPr/>
        </p:nvGrpSpPr>
        <p:grpSpPr>
          <a:xfrm>
            <a:off x="2132337" y="3122819"/>
            <a:ext cx="1407388" cy="754743"/>
            <a:chOff x="1692655" y="3050989"/>
            <a:chExt cx="1407388" cy="754743"/>
          </a:xfrm>
        </p:grpSpPr>
        <p:sp>
          <p:nvSpPr>
            <p:cNvPr id="12" name="Round Diagonal Corner Rectangle 11"/>
            <p:cNvSpPr/>
            <p:nvPr/>
          </p:nvSpPr>
          <p:spPr>
            <a:xfrm>
              <a:off x="1692655" y="3050989"/>
              <a:ext cx="1407388" cy="754743"/>
            </a:xfrm>
            <a:prstGeom prst="round2DiagRect">
              <a:avLst/>
            </a:prstGeom>
            <a:solidFill>
              <a:srgbClr val="276F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76F35"/>
                </a:solidFill>
              </a:endParaRPr>
            </a:p>
          </p:txBody>
        </p:sp>
        <p:sp>
          <p:nvSpPr>
            <p:cNvPr id="13" name="TextBox 12"/>
            <p:cNvSpPr txBox="1"/>
            <p:nvPr/>
          </p:nvSpPr>
          <p:spPr>
            <a:xfrm>
              <a:off x="1859320" y="3228305"/>
              <a:ext cx="1074057" cy="400110"/>
            </a:xfrm>
            <a:prstGeom prst="rect">
              <a:avLst/>
            </a:prstGeom>
            <a:noFill/>
          </p:spPr>
          <p:txBody>
            <a:bodyPr wrap="square" rtlCol="0">
              <a:spAutoFit/>
            </a:bodyPr>
            <a:lstStyle/>
            <a:p>
              <a:pPr algn="ctr"/>
              <a:r>
                <a:rPr lang="en-US" sz="2000" dirty="0" smtClean="0">
                  <a:solidFill>
                    <a:schemeClr val="bg2"/>
                  </a:solidFill>
                </a:rPr>
                <a:t>LCMS</a:t>
              </a:r>
              <a:endParaRPr lang="en-US" sz="2000" dirty="0">
                <a:solidFill>
                  <a:schemeClr val="bg2"/>
                </a:solidFill>
              </a:endParaRPr>
            </a:p>
          </p:txBody>
        </p:sp>
      </p:grpSp>
      <p:grpSp>
        <p:nvGrpSpPr>
          <p:cNvPr id="14" name="Group 13"/>
          <p:cNvGrpSpPr/>
          <p:nvPr/>
        </p:nvGrpSpPr>
        <p:grpSpPr>
          <a:xfrm>
            <a:off x="4798466" y="2589850"/>
            <a:ext cx="2645103" cy="754743"/>
            <a:chOff x="4329756" y="2397127"/>
            <a:chExt cx="2645103" cy="754743"/>
          </a:xfrm>
        </p:grpSpPr>
        <p:sp>
          <p:nvSpPr>
            <p:cNvPr id="15" name="Round Diagonal Corner Rectangle 14"/>
            <p:cNvSpPr/>
            <p:nvPr/>
          </p:nvSpPr>
          <p:spPr>
            <a:xfrm>
              <a:off x="4329756" y="2397127"/>
              <a:ext cx="2645103" cy="754743"/>
            </a:xfrm>
            <a:prstGeom prst="round2DiagRect">
              <a:avLst/>
            </a:prstGeom>
            <a:solidFill>
              <a:srgbClr val="276F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76F35"/>
                </a:solidFill>
              </a:endParaRPr>
            </a:p>
          </p:txBody>
        </p:sp>
        <p:sp>
          <p:nvSpPr>
            <p:cNvPr id="16" name="TextBox 15"/>
            <p:cNvSpPr txBox="1"/>
            <p:nvPr/>
          </p:nvSpPr>
          <p:spPr>
            <a:xfrm>
              <a:off x="4428346" y="2451332"/>
              <a:ext cx="2416877" cy="646331"/>
            </a:xfrm>
            <a:prstGeom prst="rect">
              <a:avLst/>
            </a:prstGeom>
            <a:noFill/>
          </p:spPr>
          <p:txBody>
            <a:bodyPr wrap="square" rtlCol="0">
              <a:spAutoFit/>
            </a:bodyPr>
            <a:lstStyle/>
            <a:p>
              <a:pPr algn="ctr"/>
              <a:r>
                <a:rPr lang="en-US" sz="2000" dirty="0" smtClean="0">
                  <a:solidFill>
                    <a:schemeClr val="bg2"/>
                  </a:solidFill>
                </a:rPr>
                <a:t>Other tools/systems</a:t>
              </a:r>
            </a:p>
            <a:p>
              <a:pPr algn="ctr"/>
              <a:r>
                <a:rPr lang="en-US" sz="1600" dirty="0" smtClean="0">
                  <a:solidFill>
                    <a:schemeClr val="bg2"/>
                  </a:solidFill>
                </a:rPr>
                <a:t>e.g. plagiarism</a:t>
              </a:r>
              <a:endParaRPr lang="en-US" sz="1600" dirty="0">
                <a:solidFill>
                  <a:schemeClr val="bg2"/>
                </a:solidFill>
              </a:endParaRPr>
            </a:p>
          </p:txBody>
        </p:sp>
      </p:grpSp>
      <p:grpSp>
        <p:nvGrpSpPr>
          <p:cNvPr id="17" name="Group 16"/>
          <p:cNvGrpSpPr/>
          <p:nvPr/>
        </p:nvGrpSpPr>
        <p:grpSpPr>
          <a:xfrm>
            <a:off x="5448849" y="5541226"/>
            <a:ext cx="1407388" cy="754743"/>
            <a:chOff x="4893055" y="5411340"/>
            <a:chExt cx="1407388" cy="754743"/>
          </a:xfrm>
        </p:grpSpPr>
        <p:sp>
          <p:nvSpPr>
            <p:cNvPr id="18" name="Round Diagonal Corner Rectangle 17"/>
            <p:cNvSpPr/>
            <p:nvPr/>
          </p:nvSpPr>
          <p:spPr>
            <a:xfrm>
              <a:off x="4893055" y="5411340"/>
              <a:ext cx="1407388" cy="754743"/>
            </a:xfrm>
            <a:prstGeom prst="round2DiagRect">
              <a:avLst/>
            </a:prstGeom>
            <a:solidFill>
              <a:srgbClr val="276F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76F35"/>
                </a:solidFill>
              </a:endParaRPr>
            </a:p>
          </p:txBody>
        </p:sp>
        <p:sp>
          <p:nvSpPr>
            <p:cNvPr id="19" name="TextBox 18"/>
            <p:cNvSpPr txBox="1"/>
            <p:nvPr/>
          </p:nvSpPr>
          <p:spPr>
            <a:xfrm>
              <a:off x="5036457" y="5588656"/>
              <a:ext cx="1074057" cy="400110"/>
            </a:xfrm>
            <a:prstGeom prst="rect">
              <a:avLst/>
            </a:prstGeom>
            <a:noFill/>
          </p:spPr>
          <p:txBody>
            <a:bodyPr wrap="square" rtlCol="0">
              <a:spAutoFit/>
            </a:bodyPr>
            <a:lstStyle/>
            <a:p>
              <a:pPr algn="ctr"/>
              <a:r>
                <a:rPr lang="en-US" sz="2000" dirty="0" smtClean="0">
                  <a:solidFill>
                    <a:schemeClr val="bg2"/>
                  </a:solidFill>
                </a:rPr>
                <a:t>Website</a:t>
              </a:r>
              <a:endParaRPr lang="en-US" sz="2000" dirty="0">
                <a:solidFill>
                  <a:schemeClr val="bg2"/>
                </a:solidFill>
              </a:endParaRPr>
            </a:p>
          </p:txBody>
        </p:sp>
      </p:grpSp>
      <p:cxnSp>
        <p:nvCxnSpPr>
          <p:cNvPr id="20" name="Elbow Connector 25"/>
          <p:cNvCxnSpPr>
            <a:stCxn id="9" idx="2"/>
            <a:endCxn id="12" idx="1"/>
          </p:cNvCxnSpPr>
          <p:nvPr/>
        </p:nvCxnSpPr>
        <p:spPr>
          <a:xfrm rot="10800000">
            <a:off x="2836032" y="3877562"/>
            <a:ext cx="1959427" cy="526126"/>
          </a:xfrm>
          <a:prstGeom prst="bentConnector2">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21" name="Elbow Connector 28"/>
          <p:cNvCxnSpPr>
            <a:stCxn id="9" idx="0"/>
          </p:cNvCxnSpPr>
          <p:nvPr/>
        </p:nvCxnSpPr>
        <p:spPr>
          <a:xfrm flipV="1">
            <a:off x="7479608" y="3877562"/>
            <a:ext cx="2082551" cy="526126"/>
          </a:xfrm>
          <a:prstGeom prst="bentConnector2">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endCxn id="15" idx="1"/>
          </p:cNvCxnSpPr>
          <p:nvPr/>
        </p:nvCxnSpPr>
        <p:spPr>
          <a:xfrm flipH="1" flipV="1">
            <a:off x="6121018" y="3344593"/>
            <a:ext cx="2001" cy="691918"/>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6137533" y="4791253"/>
            <a:ext cx="0" cy="737657"/>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8858465" y="3122819"/>
            <a:ext cx="1407388" cy="754743"/>
            <a:chOff x="7272155" y="3050989"/>
            <a:chExt cx="1407388" cy="754743"/>
          </a:xfrm>
        </p:grpSpPr>
        <p:sp>
          <p:nvSpPr>
            <p:cNvPr id="26" name="Round Diagonal Corner Rectangle 25"/>
            <p:cNvSpPr/>
            <p:nvPr/>
          </p:nvSpPr>
          <p:spPr>
            <a:xfrm>
              <a:off x="7272155" y="3050989"/>
              <a:ext cx="1407388" cy="754743"/>
            </a:xfrm>
            <a:prstGeom prst="round2DiagRect">
              <a:avLst/>
            </a:prstGeom>
            <a:solidFill>
              <a:srgbClr val="276F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76F35"/>
                </a:solidFill>
              </a:endParaRPr>
            </a:p>
          </p:txBody>
        </p:sp>
        <p:sp>
          <p:nvSpPr>
            <p:cNvPr id="27" name="TextBox 26"/>
            <p:cNvSpPr txBox="1"/>
            <p:nvPr/>
          </p:nvSpPr>
          <p:spPr>
            <a:xfrm>
              <a:off x="7438820" y="3227023"/>
              <a:ext cx="1074057" cy="400110"/>
            </a:xfrm>
            <a:prstGeom prst="rect">
              <a:avLst/>
            </a:prstGeom>
            <a:noFill/>
          </p:spPr>
          <p:txBody>
            <a:bodyPr wrap="square" rtlCol="0">
              <a:spAutoFit/>
            </a:bodyPr>
            <a:lstStyle/>
            <a:p>
              <a:pPr algn="ctr"/>
              <a:r>
                <a:rPr lang="en-US" sz="2000" dirty="0" smtClean="0">
                  <a:solidFill>
                    <a:schemeClr val="bg2"/>
                  </a:solidFill>
                </a:rPr>
                <a:t>SMS</a:t>
              </a:r>
              <a:endParaRPr lang="en-US" sz="2000" dirty="0">
                <a:solidFill>
                  <a:schemeClr val="bg2"/>
                </a:solidFill>
              </a:endParaRPr>
            </a:p>
          </p:txBody>
        </p:sp>
      </p:grpSp>
      <p:sp>
        <p:nvSpPr>
          <p:cNvPr id="28" name="Oval 27"/>
          <p:cNvSpPr/>
          <p:nvPr/>
        </p:nvSpPr>
        <p:spPr>
          <a:xfrm>
            <a:off x="816429" y="293914"/>
            <a:ext cx="1485900" cy="1485900"/>
          </a:xfrm>
          <a:prstGeom prst="ellipse">
            <a:avLst/>
          </a:prstGeom>
          <a:solidFill>
            <a:srgbClr val="33A0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itle 1"/>
          <p:cNvSpPr txBox="1">
            <a:spLocks/>
          </p:cNvSpPr>
          <p:nvPr/>
        </p:nvSpPr>
        <p:spPr>
          <a:xfrm>
            <a:off x="947061" y="123366"/>
            <a:ext cx="2095390" cy="122323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800" kern="1200" spc="-150">
                <a:solidFill>
                  <a:schemeClr val="tx1"/>
                </a:solidFill>
                <a:latin typeface="Segoe UI Semilight" pitchFamily="34" charset="0"/>
                <a:ea typeface="Open Sans Condensed Light" panose="020B0306030504020204" pitchFamily="34" charset="0"/>
                <a:cs typeface="Segoe UI Semilight" pitchFamily="34" charset="0"/>
              </a:defRPr>
            </a:lvl1pPr>
          </a:lstStyle>
          <a:p>
            <a:pPr algn="l"/>
            <a:r>
              <a:rPr lang="en-US" sz="3600" dirty="0" smtClean="0">
                <a:solidFill>
                  <a:schemeClr val="bg2"/>
                </a:solidFill>
              </a:rPr>
              <a:t>Why?</a:t>
            </a:r>
            <a:endParaRPr lang="en-US" sz="3200" dirty="0">
              <a:solidFill>
                <a:schemeClr val="bg2"/>
              </a:solidFill>
            </a:endParaRPr>
          </a:p>
        </p:txBody>
      </p:sp>
    </p:spTree>
    <p:extLst>
      <p:ext uri="{BB962C8B-B14F-4D97-AF65-F5344CB8AC3E}">
        <p14:creationId xmlns:p14="http://schemas.microsoft.com/office/powerpoint/2010/main" val="7932803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CCB13F18-A32D-40F8-92A2-4CABB04772E8}" type="slidenum">
              <a:rPr lang="bg-BG" smtClean="0">
                <a:solidFill>
                  <a:srgbClr val="FBB03B"/>
                </a:solidFill>
              </a:rPr>
              <a:pPr/>
              <a:t>8</a:t>
            </a:fld>
            <a:endParaRPr lang="bg-BG" dirty="0">
              <a:solidFill>
                <a:srgbClr val="FBB03B"/>
              </a:solidFill>
            </a:endParaRPr>
          </a:p>
        </p:txBody>
      </p:sp>
      <p:grpSp>
        <p:nvGrpSpPr>
          <p:cNvPr id="21" name="Group 20"/>
          <p:cNvGrpSpPr/>
          <p:nvPr/>
        </p:nvGrpSpPr>
        <p:grpSpPr>
          <a:xfrm>
            <a:off x="2093437" y="1499277"/>
            <a:ext cx="10448320" cy="4624017"/>
            <a:chOff x="2384818" y="1260782"/>
            <a:chExt cx="10448320" cy="4624017"/>
          </a:xfrm>
        </p:grpSpPr>
        <p:pic>
          <p:nvPicPr>
            <p:cNvPr id="24" name="Picture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50995" y="1260782"/>
              <a:ext cx="2046796" cy="2336437"/>
            </a:xfrm>
            <a:prstGeom prst="rect">
              <a:avLst/>
            </a:prstGeom>
          </p:spPr>
        </p:pic>
        <p:sp>
          <p:nvSpPr>
            <p:cNvPr id="25" name="Round Diagonal Corner Rectangle 24"/>
            <p:cNvSpPr/>
            <p:nvPr/>
          </p:nvSpPr>
          <p:spPr>
            <a:xfrm>
              <a:off x="2384818" y="4407426"/>
              <a:ext cx="10448320" cy="1477373"/>
            </a:xfrm>
            <a:prstGeom prst="round2DiagRect">
              <a:avLst/>
            </a:prstGeom>
            <a:solidFill>
              <a:srgbClr val="998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3684B"/>
                </a:solidFill>
              </a:endParaRPr>
            </a:p>
          </p:txBody>
        </p:sp>
        <p:grpSp>
          <p:nvGrpSpPr>
            <p:cNvPr id="26" name="Group 25"/>
            <p:cNvGrpSpPr/>
            <p:nvPr/>
          </p:nvGrpSpPr>
          <p:grpSpPr>
            <a:xfrm>
              <a:off x="2763382" y="4407426"/>
              <a:ext cx="6835235" cy="1429873"/>
              <a:chOff x="2542658" y="4672728"/>
              <a:chExt cx="6835235" cy="1429873"/>
            </a:xfrm>
          </p:grpSpPr>
          <p:sp>
            <p:nvSpPr>
              <p:cNvPr id="27" name="TextBox 26"/>
              <p:cNvSpPr txBox="1"/>
              <p:nvPr/>
            </p:nvSpPr>
            <p:spPr>
              <a:xfrm>
                <a:off x="2542658" y="5153216"/>
                <a:ext cx="3692754" cy="461665"/>
              </a:xfrm>
              <a:prstGeom prst="rect">
                <a:avLst/>
              </a:prstGeom>
              <a:noFill/>
            </p:spPr>
            <p:txBody>
              <a:bodyPr wrap="square" rtlCol="0">
                <a:spAutoFit/>
              </a:bodyPr>
              <a:lstStyle/>
              <a:p>
                <a:r>
                  <a:rPr lang="en-US" sz="2400" dirty="0" smtClean="0">
                    <a:solidFill>
                      <a:srgbClr val="FBFBFB"/>
                    </a:solidFill>
                    <a:latin typeface="Segoe UI" panose="020B0502040204020203" pitchFamily="34" charset="0"/>
                    <a:ea typeface="Segoe UI" panose="020B0502040204020203" pitchFamily="34" charset="0"/>
                    <a:cs typeface="Segoe UI" panose="020B0502040204020203" pitchFamily="34" charset="0"/>
                  </a:rPr>
                  <a:t>1000+</a:t>
                </a:r>
                <a:endParaRPr lang="en-US" sz="2400" dirty="0">
                  <a:solidFill>
                    <a:srgbClr val="FBFBFB"/>
                  </a:solidFill>
                  <a:latin typeface="Segoe UI" panose="020B0502040204020203" pitchFamily="34" charset="0"/>
                  <a:ea typeface="Segoe UI" panose="020B0502040204020203" pitchFamily="34" charset="0"/>
                  <a:cs typeface="Segoe UI" panose="020B0502040204020203" pitchFamily="34" charset="0"/>
                </a:endParaRPr>
              </a:p>
            </p:txBody>
          </p:sp>
          <p:sp>
            <p:nvSpPr>
              <p:cNvPr id="28" name="TextBox 27"/>
              <p:cNvSpPr txBox="1"/>
              <p:nvPr/>
            </p:nvSpPr>
            <p:spPr>
              <a:xfrm>
                <a:off x="2542658" y="4672728"/>
                <a:ext cx="3692754" cy="461665"/>
              </a:xfrm>
              <a:prstGeom prst="rect">
                <a:avLst/>
              </a:prstGeom>
              <a:noFill/>
            </p:spPr>
            <p:txBody>
              <a:bodyPr wrap="square" rtlCol="0">
                <a:spAutoFit/>
              </a:bodyPr>
              <a:lstStyle/>
              <a:p>
                <a:r>
                  <a:rPr lang="en-US" sz="2400" dirty="0" smtClean="0">
                    <a:solidFill>
                      <a:srgbClr val="FBFBFB"/>
                    </a:solidFill>
                    <a:latin typeface="Segoe UI" panose="020B0502040204020203" pitchFamily="34" charset="0"/>
                    <a:ea typeface="Segoe UI" panose="020B0502040204020203" pitchFamily="34" charset="0"/>
                    <a:cs typeface="Segoe UI" panose="020B0502040204020203" pitchFamily="34" charset="0"/>
                  </a:rPr>
                  <a:t>11,000+ </a:t>
                </a:r>
                <a:endParaRPr lang="en-US" sz="2400" dirty="0">
                  <a:solidFill>
                    <a:srgbClr val="FBFBFB"/>
                  </a:solidFill>
                  <a:latin typeface="Segoe UI" panose="020B0502040204020203" pitchFamily="34" charset="0"/>
                  <a:ea typeface="Segoe UI" panose="020B0502040204020203" pitchFamily="34" charset="0"/>
                  <a:cs typeface="Segoe UI" panose="020B0502040204020203" pitchFamily="34" charset="0"/>
                </a:endParaRPr>
              </a:p>
            </p:txBody>
          </p:sp>
          <p:sp>
            <p:nvSpPr>
              <p:cNvPr id="29" name="TextBox 28"/>
              <p:cNvSpPr txBox="1"/>
              <p:nvPr/>
            </p:nvSpPr>
            <p:spPr>
              <a:xfrm>
                <a:off x="2542658" y="5640936"/>
                <a:ext cx="3692754" cy="461665"/>
              </a:xfrm>
              <a:prstGeom prst="rect">
                <a:avLst/>
              </a:prstGeom>
              <a:noFill/>
            </p:spPr>
            <p:txBody>
              <a:bodyPr wrap="square" rtlCol="0">
                <a:spAutoFit/>
              </a:bodyPr>
              <a:lstStyle/>
              <a:p>
                <a:r>
                  <a:rPr lang="en-US" sz="2400" dirty="0" smtClean="0">
                    <a:solidFill>
                      <a:srgbClr val="FBFBFB"/>
                    </a:solidFill>
                    <a:latin typeface="Segoe UI" panose="020B0502040204020203" pitchFamily="34" charset="0"/>
                    <a:ea typeface="Segoe UI" panose="020B0502040204020203" pitchFamily="34" charset="0"/>
                    <a:cs typeface="Segoe UI" panose="020B0502040204020203" pitchFamily="34" charset="0"/>
                  </a:rPr>
                  <a:t>123</a:t>
                </a:r>
                <a:endParaRPr lang="en-US" sz="2400" dirty="0">
                  <a:solidFill>
                    <a:srgbClr val="FBFBFB"/>
                  </a:solidFill>
                  <a:latin typeface="Segoe UI" panose="020B0502040204020203" pitchFamily="34" charset="0"/>
                  <a:ea typeface="Segoe UI" panose="020B0502040204020203" pitchFamily="34" charset="0"/>
                  <a:cs typeface="Segoe UI" panose="020B0502040204020203" pitchFamily="34" charset="0"/>
                </a:endParaRPr>
              </a:p>
            </p:txBody>
          </p:sp>
          <p:sp>
            <p:nvSpPr>
              <p:cNvPr id="30" name="TextBox 29"/>
              <p:cNvSpPr txBox="1"/>
              <p:nvPr/>
            </p:nvSpPr>
            <p:spPr>
              <a:xfrm>
                <a:off x="3830939" y="5228996"/>
                <a:ext cx="5546954" cy="338554"/>
              </a:xfrm>
              <a:prstGeom prst="rect">
                <a:avLst/>
              </a:prstGeom>
              <a:noFill/>
            </p:spPr>
            <p:txBody>
              <a:bodyPr wrap="square" rtlCol="0">
                <a:spAutoFit/>
              </a:bodyPr>
              <a:lstStyle/>
              <a:p>
                <a:r>
                  <a:rPr lang="en-US" sz="1600" dirty="0" smtClean="0">
                    <a:solidFill>
                      <a:srgbClr val="FBFBFB"/>
                    </a:solidFill>
                    <a:latin typeface="Segoe UI" panose="020B0502040204020203" pitchFamily="34" charset="0"/>
                    <a:ea typeface="Segoe UI" panose="020B0502040204020203" pitchFamily="34" charset="0"/>
                    <a:cs typeface="Segoe UI" panose="020B0502040204020203" pitchFamily="34" charset="0"/>
                  </a:rPr>
                  <a:t>Teachers</a:t>
                </a:r>
                <a:endParaRPr lang="en-US" sz="1600" dirty="0">
                  <a:solidFill>
                    <a:srgbClr val="FBFBFB"/>
                  </a:solidFill>
                  <a:latin typeface="Segoe UI" panose="020B0502040204020203" pitchFamily="34" charset="0"/>
                  <a:ea typeface="Segoe UI" panose="020B0502040204020203" pitchFamily="34" charset="0"/>
                  <a:cs typeface="Segoe UI" panose="020B0502040204020203" pitchFamily="34" charset="0"/>
                </a:endParaRPr>
              </a:p>
            </p:txBody>
          </p:sp>
          <p:sp>
            <p:nvSpPr>
              <p:cNvPr id="31" name="TextBox 30"/>
              <p:cNvSpPr txBox="1"/>
              <p:nvPr/>
            </p:nvSpPr>
            <p:spPr>
              <a:xfrm>
                <a:off x="3830939" y="5699440"/>
                <a:ext cx="5546954" cy="338554"/>
              </a:xfrm>
              <a:prstGeom prst="rect">
                <a:avLst/>
              </a:prstGeom>
              <a:noFill/>
            </p:spPr>
            <p:txBody>
              <a:bodyPr wrap="square" rtlCol="0">
                <a:spAutoFit/>
              </a:bodyPr>
              <a:lstStyle/>
              <a:p>
                <a:r>
                  <a:rPr lang="en-US" sz="1600" dirty="0" smtClean="0">
                    <a:solidFill>
                      <a:srgbClr val="FBFBFB"/>
                    </a:solidFill>
                    <a:latin typeface="Segoe UI" panose="020B0502040204020203" pitchFamily="34" charset="0"/>
                    <a:ea typeface="Segoe UI" panose="020B0502040204020203" pitchFamily="34" charset="0"/>
                    <a:cs typeface="Segoe UI" panose="020B0502040204020203" pitchFamily="34" charset="0"/>
                  </a:rPr>
                  <a:t>Schools</a:t>
                </a:r>
                <a:endParaRPr lang="en-US" sz="1600" dirty="0">
                  <a:solidFill>
                    <a:srgbClr val="FBFBFB"/>
                  </a:solidFill>
                  <a:latin typeface="Segoe UI" panose="020B0502040204020203" pitchFamily="34" charset="0"/>
                  <a:ea typeface="Segoe UI" panose="020B0502040204020203" pitchFamily="34" charset="0"/>
                  <a:cs typeface="Segoe UI" panose="020B0502040204020203" pitchFamily="34" charset="0"/>
                </a:endParaRPr>
              </a:p>
            </p:txBody>
          </p:sp>
          <p:sp>
            <p:nvSpPr>
              <p:cNvPr id="32" name="TextBox 31"/>
              <p:cNvSpPr txBox="1"/>
              <p:nvPr/>
            </p:nvSpPr>
            <p:spPr>
              <a:xfrm>
                <a:off x="3830939" y="4761417"/>
                <a:ext cx="5546954" cy="338554"/>
              </a:xfrm>
              <a:prstGeom prst="rect">
                <a:avLst/>
              </a:prstGeom>
              <a:noFill/>
            </p:spPr>
            <p:txBody>
              <a:bodyPr wrap="square" rtlCol="0">
                <a:spAutoFit/>
              </a:bodyPr>
              <a:lstStyle/>
              <a:p>
                <a:r>
                  <a:rPr lang="en-US" sz="1600" dirty="0" smtClean="0">
                    <a:solidFill>
                      <a:srgbClr val="FBFBFB"/>
                    </a:solidFill>
                    <a:latin typeface="Segoe UI" panose="020B0502040204020203" pitchFamily="34" charset="0"/>
                    <a:ea typeface="Segoe UI" panose="020B0502040204020203" pitchFamily="34" charset="0"/>
                    <a:cs typeface="Segoe UI" panose="020B0502040204020203" pitchFamily="34" charset="0"/>
                  </a:rPr>
                  <a:t>Students</a:t>
                </a:r>
                <a:endParaRPr lang="en-US" sz="1600" dirty="0">
                  <a:solidFill>
                    <a:srgbClr val="FBFBFB"/>
                  </a:solidFill>
                  <a:latin typeface="Segoe UI" panose="020B0502040204020203" pitchFamily="34" charset="0"/>
                  <a:ea typeface="Segoe UI" panose="020B0502040204020203" pitchFamily="34" charset="0"/>
                  <a:cs typeface="Segoe UI" panose="020B0502040204020203" pitchFamily="34" charset="0"/>
                </a:endParaRPr>
              </a:p>
            </p:txBody>
          </p:sp>
        </p:grpSp>
      </p:grpSp>
      <p:sp>
        <p:nvSpPr>
          <p:cNvPr id="18" name="Title 1"/>
          <p:cNvSpPr>
            <a:spLocks noGrp="1"/>
          </p:cNvSpPr>
          <p:nvPr>
            <p:ph type="ctrTitle"/>
          </p:nvPr>
        </p:nvSpPr>
        <p:spPr>
          <a:xfrm>
            <a:off x="1524000" y="150813"/>
            <a:ext cx="9144000" cy="900747"/>
          </a:xfrm>
        </p:spPr>
        <p:txBody>
          <a:bodyPr>
            <a:normAutofit/>
          </a:bodyPr>
          <a:lstStyle/>
          <a:p>
            <a:r>
              <a:rPr lang="en-US" sz="4000" dirty="0" smtClean="0"/>
              <a:t>Proven platform, nation-wide deployments</a:t>
            </a:r>
            <a:endParaRPr lang="en-US" sz="4000" dirty="0">
              <a:latin typeface="Segoe UI Semibold" panose="020B0702040204020203" pitchFamily="34" charset="0"/>
            </a:endParaRPr>
          </a:p>
        </p:txBody>
      </p:sp>
    </p:spTree>
    <p:extLst>
      <p:ext uri="{BB962C8B-B14F-4D97-AF65-F5344CB8AC3E}">
        <p14:creationId xmlns:p14="http://schemas.microsoft.com/office/powerpoint/2010/main" val="24411272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626" y="179101"/>
            <a:ext cx="9144000" cy="900747"/>
          </a:xfrm>
        </p:spPr>
        <p:txBody>
          <a:bodyPr/>
          <a:lstStyle/>
          <a:p>
            <a:endParaRPr lang="en-US"/>
          </a:p>
        </p:txBody>
      </p:sp>
      <p:sp>
        <p:nvSpPr>
          <p:cNvPr id="3" name="Subtitle 2"/>
          <p:cNvSpPr>
            <a:spLocks noGrp="1"/>
          </p:cNvSpPr>
          <p:nvPr>
            <p:ph type="subTitle" idx="1"/>
          </p:nvPr>
        </p:nvSpPr>
        <p:spPr>
          <a:xfrm>
            <a:off x="1905626" y="942688"/>
            <a:ext cx="9144000" cy="445770"/>
          </a:xfrm>
        </p:spPr>
        <p:txBody>
          <a:bodyPr/>
          <a:lstStyle/>
          <a:p>
            <a:endParaRPr lang="en-US"/>
          </a:p>
        </p:txBody>
      </p:sp>
      <p:sp>
        <p:nvSpPr>
          <p:cNvPr id="4" name="Slide Number Placeholder 3"/>
          <p:cNvSpPr>
            <a:spLocks noGrp="1"/>
          </p:cNvSpPr>
          <p:nvPr>
            <p:ph type="sldNum" sz="quarter" idx="4"/>
          </p:nvPr>
        </p:nvSpPr>
        <p:spPr/>
        <p:txBody>
          <a:bodyPr/>
          <a:lstStyle/>
          <a:p>
            <a:fld id="{CCB13F18-A32D-40F8-92A2-4CABB04772E8}" type="slidenum">
              <a:rPr lang="bg-BG" smtClean="0"/>
              <a:pPr/>
              <a:t>9</a:t>
            </a:fld>
            <a:endParaRPr lang="bg-BG" dirty="0"/>
          </a:p>
        </p:txBody>
      </p:sp>
      <p:sp>
        <p:nvSpPr>
          <p:cNvPr id="5" name="Rectangle 4"/>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a:off x="964184" y="2698291"/>
            <a:ext cx="10578924" cy="98647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800" kern="1200" spc="-150">
                <a:solidFill>
                  <a:schemeClr val="tx1"/>
                </a:solidFill>
                <a:latin typeface="Segoe UI Semilight" pitchFamily="34" charset="0"/>
                <a:ea typeface="Open Sans Condensed Light" panose="020B0306030504020204" pitchFamily="34" charset="0"/>
                <a:cs typeface="Segoe UI Semilight" pitchFamily="34" charset="0"/>
              </a:defRPr>
            </a:lvl1pPr>
          </a:lstStyle>
          <a:p>
            <a:r>
              <a:rPr lang="en-US" dirty="0" smtClean="0">
                <a:solidFill>
                  <a:schemeClr val="bg2"/>
                </a:solidFill>
              </a:rPr>
              <a:t>SOLUTION DETAILS</a:t>
            </a:r>
            <a:endParaRPr lang="en-US" sz="4400" dirty="0">
              <a:solidFill>
                <a:schemeClr val="bg2"/>
              </a:solidFill>
            </a:endParaRPr>
          </a:p>
        </p:txBody>
      </p:sp>
    </p:spTree>
    <p:extLst>
      <p:ext uri="{BB962C8B-B14F-4D97-AF65-F5344CB8AC3E}">
        <p14:creationId xmlns:p14="http://schemas.microsoft.com/office/powerpoint/2010/main" val="185997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10&quot;/&gt;&lt;/object&gt;&lt;object type=&quot;3&quot; unique_id=&quot;10053&quot;&gt;&lt;property id=&quot;20148&quot; value=&quot;5&quot;/&gt;&lt;property id=&quot;20300&quot; value=&quot;Slide 29&quot;/&gt;&lt;property id=&quot;20307&quot; value=&quot;314&quot;/&gt;&lt;/object&gt;&lt;object type=&quot;3&quot; unique_id=&quot;11809&quot;&gt;&lt;property id=&quot;20148&quot; value=&quot;5&quot;/&gt;&lt;property id=&quot;20300&quot; value=&quot;Slide 2&quot;/&gt;&lt;property id=&quot;20307&quot; value=&quot;338&quot;/&gt;&lt;/object&gt;&lt;object type=&quot;3&quot; unique_id=&quot;11810&quot;&gt;&lt;property id=&quot;20148&quot; value=&quot;5&quot;/&gt;&lt;property id=&quot;20300&quot; value=&quot;Slide 6&quot;/&gt;&lt;property id=&quot;20307&quot; value=&quot;342&quot;/&gt;&lt;/object&gt;&lt;object type=&quot;3&quot; unique_id=&quot;11811&quot;&gt;&lt;property id=&quot;20148&quot; value=&quot;5&quot;/&gt;&lt;property id=&quot;20300&quot; value=&quot;Slide 7&quot;/&gt;&lt;property id=&quot;20307&quot; value=&quot;339&quot;/&gt;&lt;/object&gt;&lt;object type=&quot;3&quot; unique_id=&quot;11812&quot;&gt;&lt;property id=&quot;20148&quot; value=&quot;5&quot;/&gt;&lt;property id=&quot;20300&quot; value=&quot;Slide 11&quot;/&gt;&lt;property id=&quot;20307&quot; value=&quot;334&quot;/&gt;&lt;/object&gt;&lt;object type=&quot;3&quot; unique_id=&quot;11813&quot;&gt;&lt;property id=&quot;20148&quot; value=&quot;5&quot;/&gt;&lt;property id=&quot;20300&quot; value=&quot;Slide 12&quot;/&gt;&lt;property id=&quot;20307&quot; value=&quot;336&quot;/&gt;&lt;/object&gt;&lt;object type=&quot;3&quot; unique_id=&quot;11814&quot;&gt;&lt;property id=&quot;20148&quot; value=&quot;5&quot;/&gt;&lt;property id=&quot;20300&quot; value=&quot;Slide 13&quot;/&gt;&lt;property id=&quot;20307&quot; value=&quot;337&quot;/&gt;&lt;/object&gt;&lt;object type=&quot;3&quot; unique_id=&quot;11815&quot;&gt;&lt;property id=&quot;20148&quot; value=&quot;5&quot;/&gt;&lt;property id=&quot;20300&quot; value=&quot;Slide 18 - &amp;quot;Scenario&amp;quot;&quot;/&gt;&lt;property id=&quot;20307&quot; value=&quot;340&quot;/&gt;&lt;/object&gt;&lt;object type=&quot;3&quot; unique_id=&quot;11816&quot;&gt;&lt;property id=&quot;20148&quot; value=&quot;5&quot;/&gt;&lt;property id=&quot;20300&quot; value=&quot;Slide 16 - &amp;quot;CLG for Students&amp;quot;&quot;/&gt;&lt;property id=&quot;20307&quot; value=&quot;341&quot;/&gt;&lt;/object&gt;&lt;object type=&quot;3&quot; unique_id=&quot;12021&quot;&gt;&lt;property id=&quot;20148&quot; value=&quot;5&quot;/&gt;&lt;property id=&quot;20300&quot; value=&quot;Slide 3&quot;/&gt;&lt;property id=&quot;20307&quot; value=&quot;343&quot;/&gt;&lt;/object&gt;&lt;object type=&quot;3&quot; unique_id=&quot;12022&quot;&gt;&lt;property id=&quot;20148&quot; value=&quot;5&quot;/&gt;&lt;property id=&quot;20300&quot; value=&quot;Slide 4 - &amp;quot;Customer Qualifying Questions&amp;quot;&quot;/&gt;&lt;property id=&quot;20307&quot; value=&quot;350&quot;/&gt;&lt;/object&gt;&lt;object type=&quot;3&quot; unique_id=&quot;12023&quot;&gt;&lt;property id=&quot;20148&quot; value=&quot;5&quot;/&gt;&lt;property id=&quot;20300&quot; value=&quot;Slide 5&quot;/&gt;&lt;property id=&quot;20307&quot; value=&quot;349&quot;/&gt;&lt;/object&gt;&lt;object type=&quot;3&quot; unique_id=&quot;12024&quot;&gt;&lt;property id=&quot;20148&quot; value=&quot;5&quot;/&gt;&lt;property id=&quot;20300&quot; value=&quot;Slide 8 - &amp;quot;Proven platform, nation-wide deployments&amp;quot;&quot;/&gt;&lt;property id=&quot;20307&quot; value=&quot;347&quot;/&gt;&lt;/object&gt;&lt;object type=&quot;3&quot; unique_id=&quot;12025&quot;&gt;&lt;property id=&quot;20148&quot; value=&quot;5&quot;/&gt;&lt;property id=&quot;20300&quot; value=&quot;Slide 9 - &amp;quot;Proven platform, nation-wide deployments&amp;quot;&quot;/&gt;&lt;property id=&quot;20307&quot; value=&quot;348&quot;/&gt;&lt;/object&gt;&lt;object type=&quot;3&quot; unique_id=&quot;12026&quot;&gt;&lt;property id=&quot;20148&quot; value=&quot;5&quot;/&gt;&lt;property id=&quot;20300&quot; value=&quot;Slide 10&quot;/&gt;&lt;property id=&quot;20307&quot; value=&quot;344&quot;/&gt;&lt;/object&gt;&lt;object type=&quot;3&quot; unique_id=&quot;12027&quot;&gt;&lt;property id=&quot;20148&quot; value=&quot;5&quot;/&gt;&lt;property id=&quot;20300&quot; value=&quot;Slide 14 - &amp;quot;CLG&amp;quot;&quot;/&gt;&lt;property id=&quot;20307&quot; value=&quot;345&quot;/&gt;&lt;/object&gt;&lt;object type=&quot;3&quot; unique_id=&quot;12028&quot;&gt;&lt;property id=&quot;20148&quot; value=&quot;5&quot;/&gt;&lt;property id=&quot;20300&quot; value=&quot;Slide 15 - &amp;quot;CLG for Teachers&amp;quot;&quot;/&gt;&lt;property id=&quot;20307&quot; value=&quot;351&quot;/&gt;&lt;/object&gt;&lt;object type=&quot;3&quot; unique_id=&quot;12029&quot;&gt;&lt;property id=&quot;20148&quot; value=&quot;5&quot;/&gt;&lt;property id=&quot;20300&quot; value=&quot;Slide 17 - &amp;quot;CLG for Parents&amp;quot;&quot;/&gt;&lt;property id=&quot;20307&quot; value=&quot;346&quot;/&gt;&lt;/object&gt;&lt;object type=&quot;3&quot; unique_id=&quot;12030&quot;&gt;&lt;property id=&quot;20148&quot; value=&quot;5&quot;/&gt;&lt;property id=&quot;20300&quot; value=&quot;Slide 19&quot;/&gt;&lt;property id=&quot;20307&quot; value=&quot;352&quot;/&gt;&lt;/object&gt;&lt;object type=&quot;3&quot; unique_id=&quot;12031&quot;&gt;&lt;property id=&quot;20148&quot; value=&quot;5&quot;/&gt;&lt;property id=&quot;20300&quot; value=&quot;Slide 20 - &amp;quot;Edu Share&amp;quot;&quot;/&gt;&lt;property id=&quot;20307&quot; value=&quot;353&quot;/&gt;&lt;/object&gt;&lt;object type=&quot;3&quot; unique_id=&quot;12216&quot;&gt;&lt;property id=&quot;20148&quot; value=&quot;5&quot;/&gt;&lt;property id=&quot;20300&quot; value=&quot;Slide 21 - &amp;quot;CLG for Teacher and Students&amp;quot;&quot;/&gt;&lt;property id=&quot;20307&quot; value=&quot;354&quot;/&gt;&lt;/object&gt;&lt;object type=&quot;3&quot; unique_id=&quot;12433&quot;&gt;&lt;property id=&quot;20148&quot; value=&quot;5&quot;/&gt;&lt;property id=&quot;20300&quot; value=&quot;Slide 22 - &amp;quot;Edu Share Cross Platform App&amp;quot;&quot;/&gt;&lt;property id=&quot;20307&quot; value=&quot;355&quot;/&gt;&lt;/object&gt;&lt;object type=&quot;3&quot; unique_id=&quot;12434&quot;&gt;&lt;property id=&quot;20148&quot; value=&quot;5&quot;/&gt;&lt;property id=&quot;20300&quot; value=&quot;Slide 23&quot;/&gt;&lt;property id=&quot;20307&quot; value=&quot;358&quot;/&gt;&lt;/object&gt;&lt;object type=&quot;3&quot; unique_id=&quot;12435&quot;&gt;&lt;property id=&quot;20148&quot; value=&quot;5&quot;/&gt;&lt;property id=&quot;20300&quot; value=&quot;Slide 24 - &amp;quot;Adoption Stages&amp;quot;&quot;/&gt;&lt;property id=&quot;20307&quot; value=&quot;359&quot;/&gt;&lt;/object&gt;&lt;object type=&quot;3&quot; unique_id=&quot;12625&quot;&gt;&lt;property id=&quot;20148&quot; value=&quot;5&quot;/&gt;&lt;property id=&quot;20300&quot; value=&quot;Slide 25 - &amp;quot;PRICING&amp;quot;&quot;/&gt;&lt;property id=&quot;20307&quot; value=&quot;361&quot;/&gt;&lt;/object&gt;&lt;object type=&quot;3&quot; unique_id=&quot;12626&quot;&gt;&lt;property id=&quot;20148&quot; value=&quot;5&quot;/&gt;&lt;property id=&quot;20300&quot; value=&quot;Slide 26&quot;/&gt;&lt;property id=&quot;20307&quot; value=&quot;360&quot;/&gt;&lt;/object&gt;&lt;object type=&quot;3&quot; unique_id=&quot;12627&quot;&gt;&lt;property id=&quot;20148&quot; value=&quot;5&quot;/&gt;&lt;property id=&quot;20300&quot; value=&quot;Slide 27&quot;/&gt;&lt;property id=&quot;20307&quot; value=&quot;363&quot;/&gt;&lt;/object&gt;&lt;object type=&quot;3&quot; unique_id=&quot;12628&quot;&gt;&lt;property id=&quot;20148&quot; value=&quot;5&quot;/&gt;&lt;property id=&quot;20300&quot; value=&quot;Slide 28&quot;/&gt;&lt;property id=&quot;20307&quot; value=&quot;362&quot;/&gt;&lt;/object&gt;&lt;/object&gt;&lt;/object&gt;&lt;/database&gt;"/>
  <p:tag name="SECTOMILLISECCONVERTED" val="1"/>
</p:tagLst>
</file>

<file path=ppt/theme/theme1.xml><?xml version="1.0" encoding="utf-8"?>
<a:theme xmlns:a="http://schemas.openxmlformats.org/drawingml/2006/main" name="Office Theme">
  <a:themeElements>
    <a:clrScheme name="C3 - Bright">
      <a:dk1>
        <a:srgbClr val="FBB03B"/>
      </a:dk1>
      <a:lt1>
        <a:srgbClr val="F3684B"/>
      </a:lt1>
      <a:dk2>
        <a:srgbClr val="69B1C7"/>
      </a:dk2>
      <a:lt2>
        <a:srgbClr val="FBFBFB"/>
      </a:lt2>
      <a:accent1>
        <a:srgbClr val="5E5652"/>
      </a:accent1>
      <a:accent2>
        <a:srgbClr val="878787"/>
      </a:accent2>
      <a:accent3>
        <a:srgbClr val="292929"/>
      </a:accent3>
      <a:accent4>
        <a:srgbClr val="A8C539"/>
      </a:accent4>
      <a:accent5>
        <a:srgbClr val="F6F6F6"/>
      </a:accent5>
      <a:accent6>
        <a:srgbClr val="292929"/>
      </a:accent6>
      <a:hlink>
        <a:srgbClr val="F6F6F6"/>
      </a:hlink>
      <a:folHlink>
        <a:srgbClr val="F6F6F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C3 - Bright">
      <a:dk1>
        <a:srgbClr val="FBB03B"/>
      </a:dk1>
      <a:lt1>
        <a:srgbClr val="F3684B"/>
      </a:lt1>
      <a:dk2>
        <a:srgbClr val="69B1C7"/>
      </a:dk2>
      <a:lt2>
        <a:srgbClr val="FBFBFB"/>
      </a:lt2>
      <a:accent1>
        <a:srgbClr val="5E5652"/>
      </a:accent1>
      <a:accent2>
        <a:srgbClr val="878787"/>
      </a:accent2>
      <a:accent3>
        <a:srgbClr val="292929"/>
      </a:accent3>
      <a:accent4>
        <a:srgbClr val="A8C539"/>
      </a:accent4>
      <a:accent5>
        <a:srgbClr val="F6F6F6"/>
      </a:accent5>
      <a:accent6>
        <a:srgbClr val="292929"/>
      </a:accent6>
      <a:hlink>
        <a:srgbClr val="F6F6F6"/>
      </a:hlink>
      <a:folHlink>
        <a:srgbClr val="F6F6F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4028</TotalTime>
  <Words>1415</Words>
  <Application>Microsoft Office PowerPoint</Application>
  <PresentationFormat>Widescreen</PresentationFormat>
  <Paragraphs>253</Paragraphs>
  <Slides>25</Slides>
  <Notes>2</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25</vt:i4>
      </vt:variant>
    </vt:vector>
  </HeadingPairs>
  <TitlesOfParts>
    <vt:vector size="40" baseType="lpstr">
      <vt:lpstr>Arial</vt:lpstr>
      <vt:lpstr>Calibri</vt:lpstr>
      <vt:lpstr>Calibri Light</vt:lpstr>
      <vt:lpstr>Cambria Math</vt:lpstr>
      <vt:lpstr>Open Sans Condensed Light</vt:lpstr>
      <vt:lpstr>Segoe UI</vt:lpstr>
      <vt:lpstr>Segoe UI Light</vt:lpstr>
      <vt:lpstr>Segoe UI Semibold</vt:lpstr>
      <vt:lpstr>Segoe UI Semilight</vt:lpstr>
      <vt:lpstr>Times New Roman</vt:lpstr>
      <vt:lpstr>Webdings</vt:lpstr>
      <vt:lpstr>Office Theme</vt:lpstr>
      <vt:lpstr>1_Office Theme</vt:lpstr>
      <vt:lpstr>2_Office Theme</vt:lpstr>
      <vt:lpstr>3_Office Theme</vt:lpstr>
      <vt:lpstr>PowerPoint Presentation</vt:lpstr>
      <vt:lpstr>PowerPoint Presentation</vt:lpstr>
      <vt:lpstr>PowerPoint Presentation</vt:lpstr>
      <vt:lpstr>Customer Qualifying Questions</vt:lpstr>
      <vt:lpstr>PowerPoint Presentation</vt:lpstr>
      <vt:lpstr>PowerPoint Presentation</vt:lpstr>
      <vt:lpstr>PowerPoint Presentation</vt:lpstr>
      <vt:lpstr>Proven platform, nation-wide deployments</vt:lpstr>
      <vt:lpstr>PowerPoint Presentation</vt:lpstr>
      <vt:lpstr>PowerPoint Presentation</vt:lpstr>
      <vt:lpstr>PowerPoint Presentation</vt:lpstr>
      <vt:lpstr>CLG</vt:lpstr>
      <vt:lpstr>CLG for Teachers</vt:lpstr>
      <vt:lpstr>CLG for Students</vt:lpstr>
      <vt:lpstr>CLG for Parents</vt:lpstr>
      <vt:lpstr>Scenario</vt:lpstr>
      <vt:lpstr>PowerPoint Presentation</vt:lpstr>
      <vt:lpstr>Edu Share</vt:lpstr>
      <vt:lpstr>PowerPoint Presentation</vt:lpstr>
      <vt:lpstr>Adoption Stages</vt:lpstr>
      <vt:lpstr>PRICING</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hahopc</dc:creator>
  <cp:lastModifiedBy>Sarah Abdelrahman</cp:lastModifiedBy>
  <cp:revision>289</cp:revision>
  <dcterms:created xsi:type="dcterms:W3CDTF">2014-03-05T21:35:40Z</dcterms:created>
  <dcterms:modified xsi:type="dcterms:W3CDTF">2014-08-04T02:56:35Z</dcterms:modified>
</cp:coreProperties>
</file>